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72" r:id="rId4"/>
    <p:sldId id="273" r:id="rId5"/>
    <p:sldId id="275" r:id="rId6"/>
    <p:sldId id="276" r:id="rId7"/>
    <p:sldId id="277" r:id="rId8"/>
    <p:sldId id="279" r:id="rId9"/>
    <p:sldId id="262" r:id="rId10"/>
    <p:sldId id="280" r:id="rId11"/>
    <p:sldId id="268" r:id="rId12"/>
    <p:sldId id="269" r:id="rId13"/>
    <p:sldId id="271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33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CA6E8-9C4B-45C9-86A2-6B701BE15F7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7919E-0E68-4AD1-8A95-D36BBE4F3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20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6BF0-82DB-4F6C-826B-ECBEB44AB40D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8AFE7-1C0F-4E7F-AE7F-4CF93E39D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1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8AFE7-1C0F-4E7F-AE7F-4CF93E39D7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2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646A7E-469E-4894-8E35-0A832370814E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687313-F89C-4E81-890B-D87C4104F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7E-469E-4894-8E35-0A832370814E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7313-F89C-4E81-890B-D87C4104F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7E-469E-4894-8E35-0A832370814E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7313-F89C-4E81-890B-D87C4104F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7E-469E-4894-8E35-0A832370814E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7313-F89C-4E81-890B-D87C4104FD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7E-469E-4894-8E35-0A832370814E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7313-F89C-4E81-890B-D87C4104FD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7E-469E-4894-8E35-0A832370814E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7313-F89C-4E81-890B-D87C4104FD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7E-469E-4894-8E35-0A832370814E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7313-F89C-4E81-890B-D87C4104F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7E-469E-4894-8E35-0A832370814E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7313-F89C-4E81-890B-D87C4104FD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A7E-469E-4894-8E35-0A832370814E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7313-F89C-4E81-890B-D87C4104F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6646A7E-469E-4894-8E35-0A832370814E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7313-F89C-4E81-890B-D87C4104F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646A7E-469E-4894-8E35-0A832370814E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687313-F89C-4E81-890B-D87C4104FD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646A7E-469E-4894-8E35-0A832370814E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687313-F89C-4E81-890B-D87C4104F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772400" cy="59046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«Современная развивающая предметно – пространственная среда в ДОО»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группа «Ромашка»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Ирбейский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п.Изумрудный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92055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dirty="0">
                <a:solidFill>
                  <a:srgbClr val="474B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МБОУ «Изумрудновская </a:t>
            </a:r>
            <a:r>
              <a:rPr lang="ru-RU" altLang="ru-RU" sz="1600" dirty="0" err="1">
                <a:solidFill>
                  <a:srgbClr val="474B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оош</a:t>
            </a:r>
            <a:r>
              <a:rPr lang="ru-RU" altLang="ru-RU" sz="1600" dirty="0">
                <a:solidFill>
                  <a:srgbClr val="474B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ru-RU" sz="1600" dirty="0">
                <a:solidFill>
                  <a:srgbClr val="474B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1600" dirty="0">
                <a:solidFill>
                  <a:srgbClr val="474B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dirty="0">
                <a:solidFill>
                  <a:srgbClr val="474B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474B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Изумрудновский детский сад</a:t>
            </a:r>
            <a:br>
              <a:rPr lang="ru-RU" altLang="ru-RU" sz="37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1027" name="Picture 3" descr="C:\Users\111\Desktop\на презентацию РППС\IMG_58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06364"/>
            <a:ext cx="6590315" cy="40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8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pPr marL="0" lvl="0" indent="0" algn="just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театральной зоне представлены атрибуты разных театров: настольного, пальчикового, плоскостного, что  побуждает детей к проявлению инициативы и самостоятельности в выборе роли. Способствует разностороннему развитию и активности детей.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lvl="0" indent="0" algn="just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Разнообразие центра помогает обеспечивать самостоятельную (индивидуальную и совместную) деятельность детей, возникающую по их желанию и интересам, способствует получению и закреплению знаний о музыке. Развивается музыкальность, любознательность, стремление   к импровизации.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marL="0" lvl="0" indent="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endParaRPr lang="ru-RU" sz="1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театра и музыки</a:t>
            </a:r>
          </a:p>
        </p:txBody>
      </p:sp>
      <p:pic>
        <p:nvPicPr>
          <p:cNvPr id="9219" name="Picture 3" descr="C:\Users\111\Desktop\на презентацию РППС\20220310_110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44" y="2767738"/>
            <a:ext cx="4007957" cy="354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11\Desktop\на презентацию РППС\20220310_105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7" y="3307348"/>
            <a:ext cx="4007957" cy="33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7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9208" y="692696"/>
            <a:ext cx="8229600" cy="56920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способствует развитию речи детей и прививает детям любовь к художественному слову, уважения к книге, развитие стремления общаться с ней, т. е. всего того, что составляет фундамент воспитания будущего </a:t>
            </a:r>
            <a:r>
              <a:rPr lang="ru-RU" sz="2000" dirty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талантливого читателя</a:t>
            </a:r>
            <a:r>
              <a:rPr lang="ru-RU" sz="2000" dirty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ОО «Речевое развитие»</a:t>
            </a:r>
            <a:endParaRPr lang="ru-RU" sz="28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111\Desktop\на презентацию РППС\20220311_134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1992"/>
            <a:ext cx="43204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11\Desktop\на презентацию РППС\20220310_094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34" y="2121992"/>
            <a:ext cx="40028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0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/>
          <a:lstStyle/>
          <a:p>
            <a:pPr marL="0" lvl="0" indent="0" algn="just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центре помещается различный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физ.инвентарь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кегли, мячи, мешочки с песком, флажки, обручи, дорожки для профилактики плоскостопия, сделанные своими руками из различного бросового материала. Все это позволяет укрепить  здоровье детей; формирует  двигательные умения и навыки ребёнка в соответствии с его индивидуальными особенностями  физического развития. Разнообразие центра способствует развитию желания у детей заниматься спортом, спортивными играми и умению заботиться о своем здоровье.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endParaRPr lang="ru-RU" b="1" dirty="0"/>
          </a:p>
          <a:p>
            <a:pPr marL="109728" indent="0">
              <a:buNone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ОО «Физическое развитие»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111\Desktop\на презентацию РППС\20220310_11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81342"/>
            <a:ext cx="5574252" cy="38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1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мы постоянно совершенствуем организацию предметно-развивающей среды, стремясь к тому, чтобы она соответствовала возрасту детей. В группе имеется достаточное количество разнообразных игр, пособий, оборудования. Очень важно чтобы ребенок чувствовал себя совершенно безопасно и комфортно в предметно-развивающей среде, мог проявить свои творческие задумки, исследовать и изменять ее по своему желанию и замыслу. Безопасность предметно-развивающей среды -  это не только качественно сделанные игрушки из безопасных для ребенка материалов, но и учет  его точки зрения и умения взрослого понять чувства и эмоции ребенка. Мы учитываем интересы мальчиков и девочек, то есть гендерный подход при построении и обогащении среды в группе. Пространство группы позволяет ребятам заниматься одновременно разными видами деятельности, не мешая друг другу.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хотим, чтобы улучшилось материальное обеспечение нашего ДОУ, чтобы мы и дальше могли усовершенствовать РППС для дальнейшего развития воспитанников.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88609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2268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При создании предметно-развивающей среды в нашей  группе, мы поставили себе цель выполнять это с минимальными экономическими затратами, поскольку не можем рассчитывать на серьезные материальные вложения в оснащение предметной среды.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старались сделать предметно-развивающую среду разнообразной, яркой, </a:t>
            </a:r>
            <a:r>
              <a:rPr lang="ru-RU" sz="20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полуфункциональной</a:t>
            </a: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вариативной, трансформируемой, безопасной, отражающей тему недели. Мы соблюдали принцип зонирования. Благодаря организации различных игровых зон и уголков с помощью открытых стеллажей, не загромождающих помещение. В группе созданы условия для разных видов детской деятельности (игровой, продуктивной и познавательно-исследовательской). Для того, чтобы каждый ребенок смог найти себе дело и занятие по душе и чувствовал себя комфортно, в группе выделены центры определенного вида деятельности.</a:t>
            </a:r>
            <a:endParaRPr lang="ru-RU" sz="20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Описание РППС</a:t>
            </a:r>
          </a:p>
        </p:txBody>
      </p:sp>
    </p:spTree>
    <p:extLst>
      <p:ext uri="{BB962C8B-B14F-4D97-AF65-F5344CB8AC3E}">
        <p14:creationId xmlns:p14="http://schemas.microsoft.com/office/powerpoint/2010/main" val="232330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26462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центре содержится материал по ознакомлению с родным городом, страной, государственной символикой, а также уголок русского быта, в котором собраны предметы старины и быта крестьян, материал по приобщению детей к истокам русской народной культуры.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ru-RU" sz="40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alt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«Социально – коммуникативное  развитие»</a:t>
            </a:r>
            <a:br>
              <a:rPr lang="ru-RU" alt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нравственно-патриотического воспитания</a:t>
            </a:r>
            <a:br>
              <a:rPr lang="ru-RU" altLang="ru-RU" sz="2000" i="1" u="sng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2051" name="Picture 3" descr="C:\Users\111\Desktop\на презентацию РППС\IMG_5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39248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11\Desktop\на презентацию РППС\20220310_1338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9604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852936"/>
            <a:ext cx="6984776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2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pPr marL="0" lvl="0" indent="0" algn="just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содержит дидактические игры, настольные игры, макеты светофора, дорожных знаков,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рассказами, стихами, загадками, картинками. А так же различный транспорт в виде игрушек. Дети могут воспользоваться материалом как в совместной, так и в самостоятельной деятельности.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безопасности</a:t>
            </a:r>
          </a:p>
        </p:txBody>
      </p:sp>
      <p:pic>
        <p:nvPicPr>
          <p:cNvPr id="1027" name="Picture 3" descr="C:\Users\111\Desktop\на презентацию РППС\20220310_114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0" y="2276872"/>
            <a:ext cx="482453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11\Desktop\на презентацию РППС\20220310_1137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9604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1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центре имеются атрибуты для сюжетно – ролевых игр: наборы игрушек и предметов, помогающих отразить социальный быт, где дети могут развернуть сюжет по своему желанию. Имеется уголок уединения, где дети могут отдохнуть от собственных переживаний, уединиться, расслабиться и просто побыть одни.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игр</a:t>
            </a:r>
          </a:p>
        </p:txBody>
      </p:sp>
      <p:pic>
        <p:nvPicPr>
          <p:cNvPr id="2050" name="Picture 2" descr="C:\Users\111\Desktop\на презентацию РППС\20220310_103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680520" cy="42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11\Desktop\на презентацию РППС\20220310_1127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73693"/>
            <a:ext cx="3955641" cy="42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99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сочетает в себе экспериментирование и  лабораторию с наличием материалов для наблюдений и экспериментирования: имеются микроскопы, емкости с сыпучими твердыми веществами, мерные ложки, пинцеты и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Имеются алгоритмы, схемы, модели, инструкции исследований и опытов.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«Познавательное развитие»</a:t>
            </a:r>
            <a:b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 экспериментально – исследовательский</a:t>
            </a:r>
            <a:b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 descr="C:\Users\111\Desktop\на презентацию РППС\IMG_5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1129"/>
            <a:ext cx="4112594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11\Desktop\на презентацию РППС\IMG_58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51127"/>
            <a:ext cx="4610855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85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центре содержится материал для развития математического и сенсорного развития. В нем находится разнообразный материал для счета, мелкой моторики, имеются пособия и игры, изготовленные совместно с педагогами и детьми.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математики и дидактических игр</a:t>
            </a:r>
          </a:p>
        </p:txBody>
      </p:sp>
      <p:pic>
        <p:nvPicPr>
          <p:cNvPr id="4098" name="Picture 2" descr="C:\Users\111\Desktop\на презентацию РППС\IMG_5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0" y="2060848"/>
            <a:ext cx="460851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11\Desktop\на презентацию РППС\IMG_58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45932"/>
            <a:ext cx="4104456" cy="46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pPr marL="0" lvl="0" indent="0" algn="just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конструирования представлен разнообразными материалами, различными способами крепления, выполненными из различных материалов, настольными и напольными конструкторами. Центр обогащен  мелкими игрушками для обыгрывания или конструирования по заданным условиям.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</a:p>
        </p:txBody>
      </p:sp>
      <p:pic>
        <p:nvPicPr>
          <p:cNvPr id="6146" name="Picture 2" descr="C:\Users\111\Desktop\на презентацию РППС\IMG_5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3103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11\Desktop\на презентацию РППС\IMG_5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6" y="2564904"/>
            <a:ext cx="391282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0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464497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Разнообразие центра творчества позволяет детям отразить в различных образах свои впечатления об окружающем. Способствует развитию творчества, фантазии, а также самостоятельной деятельности детей. В центре отражается тема недели через рисунки и поделки детей. Так же имеются альбомы с репродукцией картин, алгоритмы по лепке, рисованию, аппликаций.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1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ОО «Художественно — эстетическое развитие»</a:t>
            </a:r>
            <a:br>
              <a:rPr lang="ru-RU" altLang="ru-RU" sz="2400" i="1" u="sng" dirty="0">
                <a:solidFill>
                  <a:srgbClr val="002060"/>
                </a:solidFill>
              </a:rPr>
            </a:br>
            <a:r>
              <a:rPr lang="ru-RU" alt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творчества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111\Desktop\на презентацию РППС\IMG_5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6" y="2924944"/>
            <a:ext cx="4464496" cy="36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11\Desktop\на презентацию РППС\IMG_5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54" y="2924944"/>
            <a:ext cx="4204546" cy="36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73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477</TotalTime>
  <Words>848</Words>
  <Application>Microsoft Office PowerPoint</Application>
  <PresentationFormat>Экран (4:3)</PresentationFormat>
  <Paragraphs>54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Lucida Sans Unicode</vt:lpstr>
      <vt:lpstr>Monotype Corsiva</vt:lpstr>
      <vt:lpstr>Times New Roman</vt:lpstr>
      <vt:lpstr>Verdana</vt:lpstr>
      <vt:lpstr>Wingdings 2</vt:lpstr>
      <vt:lpstr>Wingdings 3</vt:lpstr>
      <vt:lpstr>Открытая</vt:lpstr>
      <vt:lpstr>Структурное подразделение МБОУ «Изумрудновская оош» -   Изумрудновский детский сад </vt:lpstr>
      <vt:lpstr>Описание РППС</vt:lpstr>
      <vt:lpstr> ОО «Социально – коммуникативное  развитие» Центр нравственно-патриотического воспитания </vt:lpstr>
      <vt:lpstr>Центр безопасности</vt:lpstr>
      <vt:lpstr>Центр игр</vt:lpstr>
      <vt:lpstr>ОО «Познавательное развитие»  Центр экспериментально – исследовательский </vt:lpstr>
      <vt:lpstr>Центр математики и дидактических игр</vt:lpstr>
      <vt:lpstr>Центр конструирования</vt:lpstr>
      <vt:lpstr>ОО «Художественно — эстетическое развитие» Центр творчества</vt:lpstr>
      <vt:lpstr>Центр театра и музыки</vt:lpstr>
      <vt:lpstr>ОО «Речевое развитие»</vt:lpstr>
      <vt:lpstr>ОО «Физическое развитие»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ппк</cp:lastModifiedBy>
  <cp:revision>52</cp:revision>
  <dcterms:created xsi:type="dcterms:W3CDTF">2012-04-22T14:58:33Z</dcterms:created>
  <dcterms:modified xsi:type="dcterms:W3CDTF">2023-12-08T03:59:12Z</dcterms:modified>
</cp:coreProperties>
</file>