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01339" y="59512"/>
            <a:ext cx="222885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347" y="154381"/>
            <a:ext cx="833374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2623" y="2170303"/>
            <a:ext cx="6396355" cy="1805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9936" y="667893"/>
            <a:ext cx="7071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МБОУ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Структурное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подразделение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Изумрудновский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детский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сад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Семейный</a:t>
            </a:r>
            <a:r>
              <a:rPr spc="-155" dirty="0"/>
              <a:t> </a:t>
            </a:r>
            <a:r>
              <a:rPr spc="-10" dirty="0"/>
              <a:t>спортивный</a:t>
            </a:r>
            <a:r>
              <a:rPr spc="-150" dirty="0"/>
              <a:t> </a:t>
            </a:r>
            <a:r>
              <a:rPr spc="-10" dirty="0"/>
              <a:t>праздник</a:t>
            </a:r>
          </a:p>
          <a:p>
            <a:pPr marL="822960" marR="1229995" indent="455930">
              <a:lnSpc>
                <a:spcPct val="100000"/>
              </a:lnSpc>
              <a:spcBef>
                <a:spcPts val="90"/>
              </a:spcBef>
            </a:pPr>
            <a:r>
              <a:rPr dirty="0"/>
              <a:t>«Папа</a:t>
            </a:r>
            <a:r>
              <a:rPr sz="4000" dirty="0">
                <a:latin typeface="Arial"/>
                <a:cs typeface="Arial"/>
              </a:rPr>
              <a:t>,</a:t>
            </a:r>
            <a:r>
              <a:rPr sz="4000" spc="-200" dirty="0">
                <a:latin typeface="Arial"/>
                <a:cs typeface="Arial"/>
              </a:rPr>
              <a:t> </a:t>
            </a:r>
            <a:r>
              <a:rPr sz="4000" dirty="0"/>
              <a:t>мама,</a:t>
            </a:r>
            <a:r>
              <a:rPr sz="4000" spc="-150" dirty="0"/>
              <a:t> </a:t>
            </a:r>
            <a:r>
              <a:rPr sz="4000" dirty="0"/>
              <a:t>я</a:t>
            </a:r>
            <a:r>
              <a:rPr sz="4000" spc="-180" dirty="0"/>
              <a:t> </a:t>
            </a:r>
            <a:r>
              <a:rPr sz="4000" spc="-50" dirty="0"/>
              <a:t>– </a:t>
            </a:r>
            <a:r>
              <a:rPr sz="4000" spc="-10" dirty="0"/>
              <a:t>Спортивная</a:t>
            </a:r>
            <a:r>
              <a:rPr sz="4000" spc="-204" dirty="0"/>
              <a:t> </a:t>
            </a:r>
            <a:r>
              <a:rPr sz="4000" spc="-10" dirty="0"/>
              <a:t>семья!»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3675" y="4737354"/>
            <a:ext cx="475615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5755" marR="5080" indent="1828800" algn="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Подготовили: </a:t>
            </a:r>
            <a:r>
              <a:rPr lang="ru-RU" sz="1800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lang="ru-RU" sz="18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Третьякова А.В.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2024г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6282" y="284175"/>
            <a:ext cx="4367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95755" algn="l"/>
              </a:tabLst>
            </a:pPr>
            <a:r>
              <a:rPr sz="2800" spc="-10" dirty="0"/>
              <a:t>Эстафета</a:t>
            </a:r>
            <a:r>
              <a:rPr sz="2800" dirty="0"/>
              <a:t>	</a:t>
            </a:r>
            <a:r>
              <a:rPr sz="2800" spc="-30" dirty="0"/>
              <a:t>«Меткий</a:t>
            </a:r>
            <a:r>
              <a:rPr sz="2800" spc="-135" dirty="0"/>
              <a:t> </a:t>
            </a:r>
            <a:r>
              <a:rPr sz="2800" spc="-10" dirty="0"/>
              <a:t>стрелок»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0" y="637031"/>
            <a:ext cx="9144000" cy="5919470"/>
            <a:chOff x="0" y="637031"/>
            <a:chExt cx="9144000" cy="5919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7031"/>
              <a:ext cx="5180075" cy="5038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981456"/>
              <a:ext cx="4599432" cy="43647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7264" y="937259"/>
              <a:ext cx="4689475" cy="4453255"/>
            </a:xfrm>
            <a:custGeom>
              <a:avLst/>
              <a:gdLst/>
              <a:ahLst/>
              <a:cxnLst/>
              <a:rect l="l" t="t" r="r" b="b"/>
              <a:pathLst>
                <a:path w="4689475" h="4453255">
                  <a:moveTo>
                    <a:pt x="770978" y="0"/>
                  </a:moveTo>
                  <a:lnTo>
                    <a:pt x="4689348" y="0"/>
                  </a:lnTo>
                  <a:lnTo>
                    <a:pt x="4689348" y="3682110"/>
                  </a:lnTo>
                  <a:lnTo>
                    <a:pt x="4685411" y="3759834"/>
                  </a:lnTo>
                  <a:lnTo>
                    <a:pt x="4673727" y="3836416"/>
                  </a:lnTo>
                  <a:lnTo>
                    <a:pt x="4654677" y="3910456"/>
                  </a:lnTo>
                  <a:lnTo>
                    <a:pt x="4628769" y="3981450"/>
                  </a:lnTo>
                  <a:lnTo>
                    <a:pt x="4596257" y="4048887"/>
                  </a:lnTo>
                  <a:lnTo>
                    <a:pt x="4557522" y="4112514"/>
                  </a:lnTo>
                  <a:lnTo>
                    <a:pt x="4513072" y="4171950"/>
                  </a:lnTo>
                  <a:lnTo>
                    <a:pt x="4463288" y="4226687"/>
                  </a:lnTo>
                  <a:lnTo>
                    <a:pt x="4408551" y="4276471"/>
                  </a:lnTo>
                  <a:lnTo>
                    <a:pt x="4349115" y="4320921"/>
                  </a:lnTo>
                  <a:lnTo>
                    <a:pt x="4285361" y="4359656"/>
                  </a:lnTo>
                  <a:lnTo>
                    <a:pt x="4217924" y="4392168"/>
                  </a:lnTo>
                  <a:lnTo>
                    <a:pt x="4146931" y="4418076"/>
                  </a:lnTo>
                  <a:lnTo>
                    <a:pt x="4072636" y="4437126"/>
                  </a:lnTo>
                  <a:lnTo>
                    <a:pt x="3996055" y="4448809"/>
                  </a:lnTo>
                  <a:lnTo>
                    <a:pt x="3918331" y="4452747"/>
                  </a:lnTo>
                  <a:lnTo>
                    <a:pt x="0" y="4452747"/>
                  </a:lnTo>
                  <a:lnTo>
                    <a:pt x="0" y="770636"/>
                  </a:lnTo>
                  <a:lnTo>
                    <a:pt x="3924" y="692912"/>
                  </a:lnTo>
                  <a:lnTo>
                    <a:pt x="15621" y="616330"/>
                  </a:lnTo>
                  <a:lnTo>
                    <a:pt x="34658" y="542289"/>
                  </a:lnTo>
                  <a:lnTo>
                    <a:pt x="60629" y="471297"/>
                  </a:lnTo>
                  <a:lnTo>
                    <a:pt x="93167" y="403860"/>
                  </a:lnTo>
                  <a:lnTo>
                    <a:pt x="131838" y="340232"/>
                  </a:lnTo>
                  <a:lnTo>
                    <a:pt x="176276" y="280797"/>
                  </a:lnTo>
                  <a:lnTo>
                    <a:pt x="226110" y="226060"/>
                  </a:lnTo>
                  <a:lnTo>
                    <a:pt x="280911" y="176275"/>
                  </a:lnTo>
                  <a:lnTo>
                    <a:pt x="340347" y="131825"/>
                  </a:lnTo>
                  <a:lnTo>
                    <a:pt x="403999" y="93090"/>
                  </a:lnTo>
                  <a:lnTo>
                    <a:pt x="471525" y="60578"/>
                  </a:lnTo>
                  <a:lnTo>
                    <a:pt x="542518" y="34670"/>
                  </a:lnTo>
                  <a:lnTo>
                    <a:pt x="616521" y="15620"/>
                  </a:lnTo>
                  <a:lnTo>
                    <a:pt x="693204" y="3937"/>
                  </a:lnTo>
                  <a:lnTo>
                    <a:pt x="77097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0832" y="1568195"/>
              <a:ext cx="4773168" cy="49880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5256" y="1917192"/>
              <a:ext cx="4203192" cy="43113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71059" y="1869948"/>
              <a:ext cx="4291330" cy="4404360"/>
            </a:xfrm>
            <a:custGeom>
              <a:avLst/>
              <a:gdLst/>
              <a:ahLst/>
              <a:cxnLst/>
              <a:rect l="l" t="t" r="r" b="b"/>
              <a:pathLst>
                <a:path w="4291330" h="4404360">
                  <a:moveTo>
                    <a:pt x="789304" y="0"/>
                  </a:moveTo>
                  <a:lnTo>
                    <a:pt x="789304" y="2286"/>
                  </a:lnTo>
                  <a:lnTo>
                    <a:pt x="4291330" y="2286"/>
                  </a:lnTo>
                  <a:lnTo>
                    <a:pt x="4291330" y="3659758"/>
                  </a:lnTo>
                  <a:lnTo>
                    <a:pt x="4287520" y="3734777"/>
                  </a:lnTo>
                  <a:lnTo>
                    <a:pt x="4276217" y="3808768"/>
                  </a:lnTo>
                  <a:lnTo>
                    <a:pt x="4257929" y="3880230"/>
                  </a:lnTo>
                  <a:lnTo>
                    <a:pt x="4232783" y="3948734"/>
                  </a:lnTo>
                  <a:lnTo>
                    <a:pt x="4201414" y="4013898"/>
                  </a:lnTo>
                  <a:lnTo>
                    <a:pt x="4164075" y="4075341"/>
                  </a:lnTo>
                  <a:lnTo>
                    <a:pt x="4121276" y="4132719"/>
                  </a:lnTo>
                  <a:lnTo>
                    <a:pt x="4073143" y="4185615"/>
                  </a:lnTo>
                  <a:lnTo>
                    <a:pt x="4020439" y="4233710"/>
                  </a:lnTo>
                  <a:lnTo>
                    <a:pt x="3963035" y="4276598"/>
                  </a:lnTo>
                  <a:lnTo>
                    <a:pt x="3901566" y="4313936"/>
                  </a:lnTo>
                  <a:lnTo>
                    <a:pt x="3836416" y="4345330"/>
                  </a:lnTo>
                  <a:lnTo>
                    <a:pt x="3767963" y="4370400"/>
                  </a:lnTo>
                  <a:lnTo>
                    <a:pt x="3696589" y="4388777"/>
                  </a:lnTo>
                  <a:lnTo>
                    <a:pt x="3622547" y="4400067"/>
                  </a:lnTo>
                  <a:lnTo>
                    <a:pt x="3547617" y="4403852"/>
                  </a:lnTo>
                  <a:lnTo>
                    <a:pt x="0" y="4403852"/>
                  </a:lnTo>
                  <a:lnTo>
                    <a:pt x="0" y="746378"/>
                  </a:lnTo>
                  <a:lnTo>
                    <a:pt x="3810" y="671449"/>
                  </a:lnTo>
                  <a:lnTo>
                    <a:pt x="15112" y="597280"/>
                  </a:lnTo>
                  <a:lnTo>
                    <a:pt x="33400" y="525906"/>
                  </a:lnTo>
                  <a:lnTo>
                    <a:pt x="58547" y="457453"/>
                  </a:lnTo>
                  <a:lnTo>
                    <a:pt x="89915" y="392302"/>
                  </a:lnTo>
                  <a:lnTo>
                    <a:pt x="127253" y="330835"/>
                  </a:lnTo>
                  <a:lnTo>
                    <a:pt x="170052" y="273430"/>
                  </a:lnTo>
                  <a:lnTo>
                    <a:pt x="218186" y="220472"/>
                  </a:lnTo>
                  <a:lnTo>
                    <a:pt x="270890" y="172338"/>
                  </a:lnTo>
                  <a:lnTo>
                    <a:pt x="328294" y="129539"/>
                  </a:lnTo>
                  <a:lnTo>
                    <a:pt x="389763" y="92201"/>
                  </a:lnTo>
                  <a:lnTo>
                    <a:pt x="454913" y="60832"/>
                  </a:lnTo>
                  <a:lnTo>
                    <a:pt x="523366" y="35687"/>
                  </a:lnTo>
                  <a:lnTo>
                    <a:pt x="594740" y="17399"/>
                  </a:lnTo>
                  <a:lnTo>
                    <a:pt x="668781" y="6096"/>
                  </a:lnTo>
                  <a:lnTo>
                    <a:pt x="789304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210" y="154686"/>
            <a:ext cx="4818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Эстафета</a:t>
            </a:r>
            <a:r>
              <a:rPr sz="2800" spc="-75" dirty="0"/>
              <a:t> </a:t>
            </a:r>
            <a:r>
              <a:rPr sz="2800" dirty="0"/>
              <a:t>«Своя</a:t>
            </a:r>
            <a:r>
              <a:rPr sz="2800" spc="-80" dirty="0"/>
              <a:t> </a:t>
            </a:r>
            <a:r>
              <a:rPr sz="2800" dirty="0"/>
              <a:t>ноша</a:t>
            </a:r>
            <a:r>
              <a:rPr sz="2800" spc="-100" dirty="0"/>
              <a:t> </a:t>
            </a:r>
            <a:r>
              <a:rPr sz="2800" dirty="0"/>
              <a:t>не</a:t>
            </a:r>
            <a:r>
              <a:rPr sz="2800" spc="-100" dirty="0"/>
              <a:t> </a:t>
            </a:r>
            <a:r>
              <a:rPr sz="2800" spc="-10" dirty="0"/>
              <a:t>тянет»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29450" y="270764"/>
            <a:ext cx="16236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Тяжела</a:t>
            </a:r>
            <a:r>
              <a:rPr sz="18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бывает ноша,</a:t>
            </a:r>
            <a:endParaRPr sz="1800">
              <a:latin typeface="Times New Roman"/>
              <a:cs typeface="Times New Roman"/>
            </a:endParaRPr>
          </a:p>
          <a:p>
            <a:pPr marL="12700" marR="337820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18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своя</a:t>
            </a:r>
            <a:r>
              <a:rPr sz="18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куда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дороже!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100000"/>
              </a:lnSpc>
            </a:pP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Нам</a:t>
            </a:r>
            <a:r>
              <a:rPr sz="18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легко</a:t>
            </a:r>
            <a:r>
              <a:rPr sz="18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тебя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нести,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Вот</a:t>
            </a:r>
            <a:r>
              <a:rPr sz="18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финиш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впереди!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292" y="353566"/>
            <a:ext cx="9093835" cy="6504940"/>
            <a:chOff x="50292" y="353566"/>
            <a:chExt cx="9093835" cy="6504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4003" y="2436874"/>
              <a:ext cx="4539996" cy="44211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8427" y="2781300"/>
              <a:ext cx="4000500" cy="3938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04232" y="2737103"/>
              <a:ext cx="4088765" cy="4026535"/>
            </a:xfrm>
            <a:custGeom>
              <a:avLst/>
              <a:gdLst/>
              <a:ahLst/>
              <a:cxnLst/>
              <a:rect l="l" t="t" r="r" b="b"/>
              <a:pathLst>
                <a:path w="4088765" h="4026534">
                  <a:moveTo>
                    <a:pt x="699388" y="0"/>
                  </a:moveTo>
                  <a:lnTo>
                    <a:pt x="4088384" y="0"/>
                  </a:lnTo>
                  <a:lnTo>
                    <a:pt x="4088384" y="3326498"/>
                  </a:lnTo>
                  <a:lnTo>
                    <a:pt x="4084827" y="3396957"/>
                  </a:lnTo>
                  <a:lnTo>
                    <a:pt x="4074160" y="3466528"/>
                  </a:lnTo>
                  <a:lnTo>
                    <a:pt x="4056888" y="3533711"/>
                  </a:lnTo>
                  <a:lnTo>
                    <a:pt x="4033392" y="3598125"/>
                  </a:lnTo>
                  <a:lnTo>
                    <a:pt x="4003801" y="3659390"/>
                  </a:lnTo>
                  <a:lnTo>
                    <a:pt x="3968749" y="3717175"/>
                  </a:lnTo>
                  <a:lnTo>
                    <a:pt x="3928364" y="3771112"/>
                  </a:lnTo>
                  <a:lnTo>
                    <a:pt x="3883151" y="3820858"/>
                  </a:lnTo>
                  <a:lnTo>
                    <a:pt x="3833367" y="3866045"/>
                  </a:lnTo>
                  <a:lnTo>
                    <a:pt x="3779519" y="3906380"/>
                  </a:lnTo>
                  <a:lnTo>
                    <a:pt x="3721735" y="3941483"/>
                  </a:lnTo>
                  <a:lnTo>
                    <a:pt x="3660393" y="3970997"/>
                  </a:lnTo>
                  <a:lnTo>
                    <a:pt x="3596004" y="3994572"/>
                  </a:lnTo>
                  <a:lnTo>
                    <a:pt x="3529075" y="4011848"/>
                  </a:lnTo>
                  <a:lnTo>
                    <a:pt x="3459479" y="4022468"/>
                  </a:lnTo>
                  <a:lnTo>
                    <a:pt x="3388994" y="4026027"/>
                  </a:lnTo>
                  <a:lnTo>
                    <a:pt x="0" y="4026027"/>
                  </a:lnTo>
                  <a:lnTo>
                    <a:pt x="0" y="699516"/>
                  </a:lnTo>
                  <a:lnTo>
                    <a:pt x="3555" y="629031"/>
                  </a:lnTo>
                  <a:lnTo>
                    <a:pt x="14223" y="559435"/>
                  </a:lnTo>
                  <a:lnTo>
                    <a:pt x="31495" y="492251"/>
                  </a:lnTo>
                  <a:lnTo>
                    <a:pt x="54990" y="427863"/>
                  </a:lnTo>
                  <a:lnTo>
                    <a:pt x="84581" y="366522"/>
                  </a:lnTo>
                  <a:lnTo>
                    <a:pt x="119633" y="308863"/>
                  </a:lnTo>
                  <a:lnTo>
                    <a:pt x="160019" y="255016"/>
                  </a:lnTo>
                  <a:lnTo>
                    <a:pt x="205231" y="205232"/>
                  </a:lnTo>
                  <a:lnTo>
                    <a:pt x="255015" y="160020"/>
                  </a:lnTo>
                  <a:lnTo>
                    <a:pt x="308863" y="119634"/>
                  </a:lnTo>
                  <a:lnTo>
                    <a:pt x="366648" y="84582"/>
                  </a:lnTo>
                  <a:lnTo>
                    <a:pt x="427989" y="54991"/>
                  </a:lnTo>
                  <a:lnTo>
                    <a:pt x="492378" y="31496"/>
                  </a:lnTo>
                  <a:lnTo>
                    <a:pt x="559307" y="14224"/>
                  </a:lnTo>
                  <a:lnTo>
                    <a:pt x="628903" y="3556"/>
                  </a:lnTo>
                  <a:lnTo>
                    <a:pt x="699388" y="0"/>
                  </a:lnTo>
                  <a:close/>
                </a:path>
              </a:pathLst>
            </a:custGeom>
            <a:ln w="888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" y="353566"/>
              <a:ext cx="6435852" cy="65044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6" y="701040"/>
              <a:ext cx="5762244" cy="60182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0519" y="655320"/>
              <a:ext cx="5850890" cy="6108065"/>
            </a:xfrm>
            <a:custGeom>
              <a:avLst/>
              <a:gdLst/>
              <a:ahLst/>
              <a:cxnLst/>
              <a:rect l="l" t="t" r="r" b="b"/>
              <a:pathLst>
                <a:path w="5850890" h="6108065">
                  <a:moveTo>
                    <a:pt x="1049274" y="0"/>
                  </a:moveTo>
                  <a:lnTo>
                    <a:pt x="1049274" y="1142"/>
                  </a:lnTo>
                  <a:lnTo>
                    <a:pt x="5850635" y="1142"/>
                  </a:lnTo>
                  <a:lnTo>
                    <a:pt x="5850635" y="5103723"/>
                  </a:lnTo>
                  <a:lnTo>
                    <a:pt x="5849366" y="5154815"/>
                  </a:lnTo>
                  <a:lnTo>
                    <a:pt x="5845429" y="5205831"/>
                  </a:lnTo>
                  <a:lnTo>
                    <a:pt x="5839079" y="5256123"/>
                  </a:lnTo>
                  <a:lnTo>
                    <a:pt x="5830189" y="5306148"/>
                  </a:lnTo>
                  <a:lnTo>
                    <a:pt x="5805551" y="5401945"/>
                  </a:lnTo>
                  <a:lnTo>
                    <a:pt x="5771769" y="5494286"/>
                  </a:lnTo>
                  <a:lnTo>
                    <a:pt x="5729351" y="5582132"/>
                  </a:lnTo>
                  <a:lnTo>
                    <a:pt x="5679058" y="5664987"/>
                  </a:lnTo>
                  <a:lnTo>
                    <a:pt x="5621146" y="5742330"/>
                  </a:lnTo>
                  <a:lnTo>
                    <a:pt x="5556377" y="5813679"/>
                  </a:lnTo>
                  <a:lnTo>
                    <a:pt x="5485003" y="5878512"/>
                  </a:lnTo>
                  <a:lnTo>
                    <a:pt x="5407787" y="5936360"/>
                  </a:lnTo>
                  <a:lnTo>
                    <a:pt x="5324983" y="5986691"/>
                  </a:lnTo>
                  <a:lnTo>
                    <a:pt x="5237099" y="6029007"/>
                  </a:lnTo>
                  <a:lnTo>
                    <a:pt x="5144770" y="6062814"/>
                  </a:lnTo>
                  <a:lnTo>
                    <a:pt x="5048884" y="6087440"/>
                  </a:lnTo>
                  <a:lnTo>
                    <a:pt x="4998846" y="6096374"/>
                  </a:lnTo>
                  <a:lnTo>
                    <a:pt x="4948555" y="6102764"/>
                  </a:lnTo>
                  <a:lnTo>
                    <a:pt x="4897628" y="6106645"/>
                  </a:lnTo>
                  <a:lnTo>
                    <a:pt x="4846320" y="6107936"/>
                  </a:lnTo>
                  <a:lnTo>
                    <a:pt x="0" y="6107936"/>
                  </a:lnTo>
                  <a:lnTo>
                    <a:pt x="0" y="1005331"/>
                  </a:lnTo>
                  <a:lnTo>
                    <a:pt x="1295" y="954151"/>
                  </a:lnTo>
                  <a:lnTo>
                    <a:pt x="5168" y="903224"/>
                  </a:lnTo>
                  <a:lnTo>
                    <a:pt x="11557" y="852931"/>
                  </a:lnTo>
                  <a:lnTo>
                    <a:pt x="20497" y="802893"/>
                  </a:lnTo>
                  <a:lnTo>
                    <a:pt x="45110" y="707135"/>
                  </a:lnTo>
                  <a:lnTo>
                    <a:pt x="78917" y="614806"/>
                  </a:lnTo>
                  <a:lnTo>
                    <a:pt x="121246" y="526922"/>
                  </a:lnTo>
                  <a:lnTo>
                    <a:pt x="171576" y="444118"/>
                  </a:lnTo>
                  <a:lnTo>
                    <a:pt x="229412" y="366775"/>
                  </a:lnTo>
                  <a:lnTo>
                    <a:pt x="294233" y="295401"/>
                  </a:lnTo>
                  <a:lnTo>
                    <a:pt x="365594" y="230631"/>
                  </a:lnTo>
                  <a:lnTo>
                    <a:pt x="442937" y="172719"/>
                  </a:lnTo>
                  <a:lnTo>
                    <a:pt x="525792" y="122427"/>
                  </a:lnTo>
                  <a:lnTo>
                    <a:pt x="613638" y="80009"/>
                  </a:lnTo>
                  <a:lnTo>
                    <a:pt x="705980" y="46227"/>
                  </a:lnTo>
                  <a:lnTo>
                    <a:pt x="801751" y="21589"/>
                  </a:lnTo>
                  <a:lnTo>
                    <a:pt x="851788" y="12700"/>
                  </a:lnTo>
                  <a:lnTo>
                    <a:pt x="902081" y="6350"/>
                  </a:lnTo>
                  <a:lnTo>
                    <a:pt x="953007" y="2412"/>
                  </a:lnTo>
                  <a:lnTo>
                    <a:pt x="1049274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814" y="81534"/>
            <a:ext cx="3192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Эстафета</a:t>
            </a:r>
            <a:r>
              <a:rPr sz="2800" spc="-35" dirty="0"/>
              <a:t> </a:t>
            </a:r>
            <a:r>
              <a:rPr sz="2800" spc="-10" dirty="0"/>
              <a:t>«Пингвин»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0" y="509014"/>
            <a:ext cx="9144000" cy="6338570"/>
            <a:chOff x="0" y="509014"/>
            <a:chExt cx="9144000" cy="6338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3132" y="2241804"/>
              <a:ext cx="5420868" cy="432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556" y="2590800"/>
              <a:ext cx="4858511" cy="3645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359" y="2543555"/>
              <a:ext cx="4946650" cy="3736975"/>
            </a:xfrm>
            <a:custGeom>
              <a:avLst/>
              <a:gdLst/>
              <a:ahLst/>
              <a:cxnLst/>
              <a:rect l="l" t="t" r="r" b="b"/>
              <a:pathLst>
                <a:path w="4946650" h="3736975">
                  <a:moveTo>
                    <a:pt x="696340" y="0"/>
                  </a:moveTo>
                  <a:lnTo>
                    <a:pt x="696340" y="2286"/>
                  </a:lnTo>
                  <a:lnTo>
                    <a:pt x="4946649" y="2286"/>
                  </a:lnTo>
                  <a:lnTo>
                    <a:pt x="4946649" y="3085528"/>
                  </a:lnTo>
                  <a:lnTo>
                    <a:pt x="4943347" y="3150984"/>
                  </a:lnTo>
                  <a:lnTo>
                    <a:pt x="4933442" y="3215741"/>
                  </a:lnTo>
                  <a:lnTo>
                    <a:pt x="4917440" y="3278263"/>
                  </a:lnTo>
                  <a:lnTo>
                    <a:pt x="4895469" y="3338207"/>
                  </a:lnTo>
                  <a:lnTo>
                    <a:pt x="4868037" y="3395230"/>
                  </a:lnTo>
                  <a:lnTo>
                    <a:pt x="4835270" y="3448989"/>
                  </a:lnTo>
                  <a:lnTo>
                    <a:pt x="4797806" y="3499180"/>
                  </a:lnTo>
                  <a:lnTo>
                    <a:pt x="4755769" y="3545446"/>
                  </a:lnTo>
                  <a:lnTo>
                    <a:pt x="4709414" y="3587521"/>
                  </a:lnTo>
                  <a:lnTo>
                    <a:pt x="4659248" y="3625049"/>
                  </a:lnTo>
                  <a:lnTo>
                    <a:pt x="4605528" y="3657714"/>
                  </a:lnTo>
                  <a:lnTo>
                    <a:pt x="4548505" y="3685184"/>
                  </a:lnTo>
                  <a:lnTo>
                    <a:pt x="4488561" y="3707130"/>
                  </a:lnTo>
                  <a:lnTo>
                    <a:pt x="4426076" y="3723208"/>
                  </a:lnTo>
                  <a:lnTo>
                    <a:pt x="4361307" y="3733088"/>
                  </a:lnTo>
                  <a:lnTo>
                    <a:pt x="4295901" y="3736390"/>
                  </a:lnTo>
                  <a:lnTo>
                    <a:pt x="0" y="3736390"/>
                  </a:lnTo>
                  <a:lnTo>
                    <a:pt x="0" y="653161"/>
                  </a:lnTo>
                  <a:lnTo>
                    <a:pt x="3301" y="587756"/>
                  </a:lnTo>
                  <a:lnTo>
                    <a:pt x="13207" y="522986"/>
                  </a:lnTo>
                  <a:lnTo>
                    <a:pt x="29210" y="460502"/>
                  </a:lnTo>
                  <a:lnTo>
                    <a:pt x="51180" y="400558"/>
                  </a:lnTo>
                  <a:lnTo>
                    <a:pt x="78612" y="343535"/>
                  </a:lnTo>
                  <a:lnTo>
                    <a:pt x="111378" y="289687"/>
                  </a:lnTo>
                  <a:lnTo>
                    <a:pt x="148843" y="239522"/>
                  </a:lnTo>
                  <a:lnTo>
                    <a:pt x="190880" y="193167"/>
                  </a:lnTo>
                  <a:lnTo>
                    <a:pt x="237236" y="151130"/>
                  </a:lnTo>
                  <a:lnTo>
                    <a:pt x="287400" y="113665"/>
                  </a:lnTo>
                  <a:lnTo>
                    <a:pt x="341122" y="80899"/>
                  </a:lnTo>
                  <a:lnTo>
                    <a:pt x="398144" y="53467"/>
                  </a:lnTo>
                  <a:lnTo>
                    <a:pt x="458088" y="31496"/>
                  </a:lnTo>
                  <a:lnTo>
                    <a:pt x="520573" y="15494"/>
                  </a:lnTo>
                  <a:lnTo>
                    <a:pt x="585342" y="5588"/>
                  </a:lnTo>
                  <a:lnTo>
                    <a:pt x="69634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9014"/>
              <a:ext cx="5155691" cy="63383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60" y="858011"/>
              <a:ext cx="4575048" cy="56601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7264" y="810768"/>
              <a:ext cx="4663440" cy="5751830"/>
            </a:xfrm>
            <a:custGeom>
              <a:avLst/>
              <a:gdLst/>
              <a:ahLst/>
              <a:cxnLst/>
              <a:rect l="l" t="t" r="r" b="b"/>
              <a:pathLst>
                <a:path w="4663440" h="5751830">
                  <a:moveTo>
                    <a:pt x="851306" y="0"/>
                  </a:moveTo>
                  <a:lnTo>
                    <a:pt x="851306" y="2286"/>
                  </a:lnTo>
                  <a:lnTo>
                    <a:pt x="4663313" y="2286"/>
                  </a:lnTo>
                  <a:lnTo>
                    <a:pt x="4663313" y="4945583"/>
                  </a:lnTo>
                  <a:lnTo>
                    <a:pt x="4659249" y="5026901"/>
                  </a:lnTo>
                  <a:lnTo>
                    <a:pt x="4646930" y="5107051"/>
                  </a:lnTo>
                  <a:lnTo>
                    <a:pt x="4627118" y="5184419"/>
                  </a:lnTo>
                  <a:lnTo>
                    <a:pt x="4599940" y="5258600"/>
                  </a:lnTo>
                  <a:lnTo>
                    <a:pt x="4565904" y="5329161"/>
                  </a:lnTo>
                  <a:lnTo>
                    <a:pt x="4525518" y="5395709"/>
                  </a:lnTo>
                  <a:lnTo>
                    <a:pt x="4479036" y="5457825"/>
                  </a:lnTo>
                  <a:lnTo>
                    <a:pt x="4426966" y="5515127"/>
                  </a:lnTo>
                  <a:lnTo>
                    <a:pt x="4369689" y="5567197"/>
                  </a:lnTo>
                  <a:lnTo>
                    <a:pt x="4307586" y="5613641"/>
                  </a:lnTo>
                  <a:lnTo>
                    <a:pt x="4241038" y="5654065"/>
                  </a:lnTo>
                  <a:lnTo>
                    <a:pt x="4170553" y="5688063"/>
                  </a:lnTo>
                  <a:lnTo>
                    <a:pt x="4096385" y="5715215"/>
                  </a:lnTo>
                  <a:lnTo>
                    <a:pt x="4019041" y="5735116"/>
                  </a:lnTo>
                  <a:lnTo>
                    <a:pt x="3938905" y="5747346"/>
                  </a:lnTo>
                  <a:lnTo>
                    <a:pt x="3857625" y="5751449"/>
                  </a:lnTo>
                  <a:lnTo>
                    <a:pt x="0" y="5751449"/>
                  </a:lnTo>
                  <a:lnTo>
                    <a:pt x="0" y="808101"/>
                  </a:lnTo>
                  <a:lnTo>
                    <a:pt x="4102" y="726821"/>
                  </a:lnTo>
                  <a:lnTo>
                    <a:pt x="16332" y="646684"/>
                  </a:lnTo>
                  <a:lnTo>
                    <a:pt x="36233" y="569341"/>
                  </a:lnTo>
                  <a:lnTo>
                    <a:pt x="63372" y="495173"/>
                  </a:lnTo>
                  <a:lnTo>
                    <a:pt x="97358" y="424561"/>
                  </a:lnTo>
                  <a:lnTo>
                    <a:pt x="137769" y="358013"/>
                  </a:lnTo>
                  <a:lnTo>
                    <a:pt x="184226" y="295910"/>
                  </a:lnTo>
                  <a:lnTo>
                    <a:pt x="236283" y="238633"/>
                  </a:lnTo>
                  <a:lnTo>
                    <a:pt x="293573" y="186562"/>
                  </a:lnTo>
                  <a:lnTo>
                    <a:pt x="355676" y="140081"/>
                  </a:lnTo>
                  <a:lnTo>
                    <a:pt x="422211" y="99695"/>
                  </a:lnTo>
                  <a:lnTo>
                    <a:pt x="492772" y="65659"/>
                  </a:lnTo>
                  <a:lnTo>
                    <a:pt x="566940" y="38481"/>
                  </a:lnTo>
                  <a:lnTo>
                    <a:pt x="644296" y="18669"/>
                  </a:lnTo>
                  <a:lnTo>
                    <a:pt x="724420" y="6350"/>
                  </a:lnTo>
                  <a:lnTo>
                    <a:pt x="851306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92190" y="847725"/>
            <a:ext cx="23672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8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умею,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ну</a:t>
            </a:r>
            <a:r>
              <a:rPr sz="18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,а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вы?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Прыгать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выше</a:t>
            </a:r>
            <a:r>
              <a:rPr sz="18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головы!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</a:t>
            </a:r>
            <a:r>
              <a:rPr sz="18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прыжок,</a:t>
            </a:r>
            <a:r>
              <a:rPr sz="18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два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прыжок,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Поактивнее,</a:t>
            </a:r>
            <a:r>
              <a:rPr sz="18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дружок!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3716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Эстафета</a:t>
            </a:r>
            <a:r>
              <a:rPr sz="2800" spc="-145" dirty="0"/>
              <a:t> </a:t>
            </a:r>
            <a:r>
              <a:rPr sz="2800" dirty="0"/>
              <a:t>«Ловкая</a:t>
            </a:r>
            <a:r>
              <a:rPr sz="2800" spc="-100" dirty="0"/>
              <a:t> </a:t>
            </a:r>
            <a:r>
              <a:rPr sz="2800" dirty="0"/>
              <a:t>пара»</a:t>
            </a:r>
            <a:r>
              <a:rPr sz="2800" spc="-114" dirty="0"/>
              <a:t> </a:t>
            </a:r>
            <a:r>
              <a:rPr sz="2800" spc="-10" dirty="0"/>
              <a:t>«Картошка»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0" y="618742"/>
            <a:ext cx="9144000" cy="6239510"/>
            <a:chOff x="0" y="618742"/>
            <a:chExt cx="9144000" cy="6239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3752"/>
              <a:ext cx="6134099" cy="4899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1412748"/>
              <a:ext cx="5626608" cy="4221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635" y="1365504"/>
              <a:ext cx="5715000" cy="4312920"/>
            </a:xfrm>
            <a:custGeom>
              <a:avLst/>
              <a:gdLst/>
              <a:ahLst/>
              <a:cxnLst/>
              <a:rect l="l" t="t" r="r" b="b"/>
              <a:pathLst>
                <a:path w="5715000" h="4312920">
                  <a:moveTo>
                    <a:pt x="792403" y="0"/>
                  </a:moveTo>
                  <a:lnTo>
                    <a:pt x="792403" y="2286"/>
                  </a:lnTo>
                  <a:lnTo>
                    <a:pt x="5714873" y="2286"/>
                  </a:lnTo>
                  <a:lnTo>
                    <a:pt x="5714873" y="3565779"/>
                  </a:lnTo>
                  <a:lnTo>
                    <a:pt x="5711063" y="3641090"/>
                  </a:lnTo>
                  <a:lnTo>
                    <a:pt x="5699760" y="3715385"/>
                  </a:lnTo>
                  <a:lnTo>
                    <a:pt x="5681345" y="3787013"/>
                  </a:lnTo>
                  <a:lnTo>
                    <a:pt x="5656072" y="3855847"/>
                  </a:lnTo>
                  <a:lnTo>
                    <a:pt x="5624576" y="3921252"/>
                  </a:lnTo>
                  <a:lnTo>
                    <a:pt x="5587111" y="3982974"/>
                  </a:lnTo>
                  <a:lnTo>
                    <a:pt x="5544058" y="4040505"/>
                  </a:lnTo>
                  <a:lnTo>
                    <a:pt x="5495798" y="4093591"/>
                  </a:lnTo>
                  <a:lnTo>
                    <a:pt x="5442712" y="4141851"/>
                  </a:lnTo>
                  <a:lnTo>
                    <a:pt x="5385181" y="4184904"/>
                  </a:lnTo>
                  <a:lnTo>
                    <a:pt x="5323459" y="4222369"/>
                  </a:lnTo>
                  <a:lnTo>
                    <a:pt x="5258054" y="4253915"/>
                  </a:lnTo>
                  <a:lnTo>
                    <a:pt x="5189220" y="4279087"/>
                  </a:lnTo>
                  <a:lnTo>
                    <a:pt x="5117719" y="4297527"/>
                  </a:lnTo>
                  <a:lnTo>
                    <a:pt x="5043424" y="4308868"/>
                  </a:lnTo>
                  <a:lnTo>
                    <a:pt x="4968113" y="4312666"/>
                  </a:lnTo>
                  <a:lnTo>
                    <a:pt x="0" y="4312666"/>
                  </a:lnTo>
                  <a:lnTo>
                    <a:pt x="0" y="749173"/>
                  </a:lnTo>
                  <a:lnTo>
                    <a:pt x="3797" y="673862"/>
                  </a:lnTo>
                  <a:lnTo>
                    <a:pt x="15138" y="599567"/>
                  </a:lnTo>
                  <a:lnTo>
                    <a:pt x="33578" y="527938"/>
                  </a:lnTo>
                  <a:lnTo>
                    <a:pt x="58737" y="459105"/>
                  </a:lnTo>
                  <a:lnTo>
                    <a:pt x="90246" y="393700"/>
                  </a:lnTo>
                  <a:lnTo>
                    <a:pt x="127723" y="331978"/>
                  </a:lnTo>
                  <a:lnTo>
                    <a:pt x="170764" y="274447"/>
                  </a:lnTo>
                  <a:lnTo>
                    <a:pt x="219036" y="221361"/>
                  </a:lnTo>
                  <a:lnTo>
                    <a:pt x="272148" y="173100"/>
                  </a:lnTo>
                  <a:lnTo>
                    <a:pt x="329717" y="130048"/>
                  </a:lnTo>
                  <a:lnTo>
                    <a:pt x="391388" y="92583"/>
                  </a:lnTo>
                  <a:lnTo>
                    <a:pt x="456793" y="61087"/>
                  </a:lnTo>
                  <a:lnTo>
                    <a:pt x="525551" y="35813"/>
                  </a:lnTo>
                  <a:lnTo>
                    <a:pt x="597268" y="17399"/>
                  </a:lnTo>
                  <a:lnTo>
                    <a:pt x="671537" y="6096"/>
                  </a:lnTo>
                  <a:lnTo>
                    <a:pt x="79240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5095" y="618742"/>
              <a:ext cx="5708904" cy="6239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519" y="963168"/>
              <a:ext cx="5138928" cy="57500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35324" y="918972"/>
              <a:ext cx="5227320" cy="5840095"/>
            </a:xfrm>
            <a:custGeom>
              <a:avLst/>
              <a:gdLst/>
              <a:ahLst/>
              <a:cxnLst/>
              <a:rect l="l" t="t" r="r" b="b"/>
              <a:pathLst>
                <a:path w="5227320" h="5840095">
                  <a:moveTo>
                    <a:pt x="899667" y="0"/>
                  </a:moveTo>
                  <a:lnTo>
                    <a:pt x="5227193" y="0"/>
                  </a:lnTo>
                  <a:lnTo>
                    <a:pt x="5227193" y="4939982"/>
                  </a:lnTo>
                  <a:lnTo>
                    <a:pt x="5222621" y="5030914"/>
                  </a:lnTo>
                  <a:lnTo>
                    <a:pt x="5208905" y="5120411"/>
                  </a:lnTo>
                  <a:lnTo>
                    <a:pt x="5186680" y="5206822"/>
                  </a:lnTo>
                  <a:lnTo>
                    <a:pt x="5156454" y="5289626"/>
                  </a:lnTo>
                  <a:lnTo>
                    <a:pt x="5118481" y="5368429"/>
                  </a:lnTo>
                  <a:lnTo>
                    <a:pt x="5073396" y="5442724"/>
                  </a:lnTo>
                  <a:lnTo>
                    <a:pt x="5021453" y="5512104"/>
                  </a:lnTo>
                  <a:lnTo>
                    <a:pt x="4963286" y="5576074"/>
                  </a:lnTo>
                  <a:lnTo>
                    <a:pt x="4899406" y="5634228"/>
                  </a:lnTo>
                  <a:lnTo>
                    <a:pt x="4830064" y="5686094"/>
                  </a:lnTo>
                  <a:lnTo>
                    <a:pt x="4755769" y="5731230"/>
                  </a:lnTo>
                  <a:lnTo>
                    <a:pt x="4677029" y="5769203"/>
                  </a:lnTo>
                  <a:lnTo>
                    <a:pt x="4594225" y="5799505"/>
                  </a:lnTo>
                  <a:lnTo>
                    <a:pt x="4507865" y="5821718"/>
                  </a:lnTo>
                  <a:lnTo>
                    <a:pt x="4418457" y="5835374"/>
                  </a:lnTo>
                  <a:lnTo>
                    <a:pt x="4327525" y="5839969"/>
                  </a:lnTo>
                  <a:lnTo>
                    <a:pt x="0" y="5839969"/>
                  </a:lnTo>
                  <a:lnTo>
                    <a:pt x="0" y="900049"/>
                  </a:lnTo>
                  <a:lnTo>
                    <a:pt x="4572" y="809116"/>
                  </a:lnTo>
                  <a:lnTo>
                    <a:pt x="18287" y="719454"/>
                  </a:lnTo>
                  <a:lnTo>
                    <a:pt x="40512" y="633094"/>
                  </a:lnTo>
                  <a:lnTo>
                    <a:pt x="70738" y="550290"/>
                  </a:lnTo>
                  <a:lnTo>
                    <a:pt x="108712" y="471424"/>
                  </a:lnTo>
                  <a:lnTo>
                    <a:pt x="153797" y="397128"/>
                  </a:lnTo>
                  <a:lnTo>
                    <a:pt x="205739" y="327787"/>
                  </a:lnTo>
                  <a:lnTo>
                    <a:pt x="263905" y="263905"/>
                  </a:lnTo>
                  <a:lnTo>
                    <a:pt x="327787" y="205739"/>
                  </a:lnTo>
                  <a:lnTo>
                    <a:pt x="397128" y="153797"/>
                  </a:lnTo>
                  <a:lnTo>
                    <a:pt x="471424" y="108712"/>
                  </a:lnTo>
                  <a:lnTo>
                    <a:pt x="550163" y="70738"/>
                  </a:lnTo>
                  <a:lnTo>
                    <a:pt x="632967" y="40512"/>
                  </a:lnTo>
                  <a:lnTo>
                    <a:pt x="719327" y="18287"/>
                  </a:lnTo>
                  <a:lnTo>
                    <a:pt x="808736" y="4572"/>
                  </a:lnTo>
                  <a:lnTo>
                    <a:pt x="89966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767" y="225933"/>
            <a:ext cx="2027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Награждение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95270" y="668273"/>
            <a:ext cx="4916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Ах</a:t>
            </a:r>
            <a:r>
              <a:rPr sz="1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какие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молодцы,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Ах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какие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храбрецы,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Подвести</a:t>
            </a:r>
            <a:r>
              <a:rPr sz="1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итоги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нужно,</a:t>
            </a:r>
            <a:r>
              <a:rPr sz="1800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Победила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нас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дружба!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42414"/>
            <a:ext cx="8775700" cy="5815965"/>
            <a:chOff x="0" y="1042414"/>
            <a:chExt cx="8775700" cy="5815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42414"/>
              <a:ext cx="4607051" cy="58155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2" y="1391412"/>
              <a:ext cx="3953255" cy="5273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0415" y="1344168"/>
              <a:ext cx="4041775" cy="5364480"/>
            </a:xfrm>
            <a:custGeom>
              <a:avLst/>
              <a:gdLst/>
              <a:ahLst/>
              <a:cxnLst/>
              <a:rect l="l" t="t" r="r" b="b"/>
              <a:pathLst>
                <a:path w="4041775" h="5364480">
                  <a:moveTo>
                    <a:pt x="747623" y="0"/>
                  </a:moveTo>
                  <a:lnTo>
                    <a:pt x="747623" y="2286"/>
                  </a:lnTo>
                  <a:lnTo>
                    <a:pt x="4041267" y="2286"/>
                  </a:lnTo>
                  <a:lnTo>
                    <a:pt x="4041267" y="4662004"/>
                  </a:lnTo>
                  <a:lnTo>
                    <a:pt x="4037711" y="4732743"/>
                  </a:lnTo>
                  <a:lnTo>
                    <a:pt x="4027043" y="4802581"/>
                  </a:lnTo>
                  <a:lnTo>
                    <a:pt x="4009644" y="4870030"/>
                  </a:lnTo>
                  <a:lnTo>
                    <a:pt x="3986022" y="4934686"/>
                  </a:lnTo>
                  <a:lnTo>
                    <a:pt x="3956431" y="4996192"/>
                  </a:lnTo>
                  <a:lnTo>
                    <a:pt x="3921125" y="5054180"/>
                  </a:lnTo>
                  <a:lnTo>
                    <a:pt x="3880739" y="5108321"/>
                  </a:lnTo>
                  <a:lnTo>
                    <a:pt x="3835273" y="5158257"/>
                  </a:lnTo>
                  <a:lnTo>
                    <a:pt x="3785362" y="5203647"/>
                  </a:lnTo>
                  <a:lnTo>
                    <a:pt x="3731260" y="5244122"/>
                  </a:lnTo>
                  <a:lnTo>
                    <a:pt x="3673348" y="5279364"/>
                  </a:lnTo>
                  <a:lnTo>
                    <a:pt x="3611880" y="5308993"/>
                  </a:lnTo>
                  <a:lnTo>
                    <a:pt x="3547237" y="5332653"/>
                  </a:lnTo>
                  <a:lnTo>
                    <a:pt x="3479800" y="5349989"/>
                  </a:lnTo>
                  <a:lnTo>
                    <a:pt x="3409950" y="5360657"/>
                  </a:lnTo>
                  <a:lnTo>
                    <a:pt x="3339211" y="5364226"/>
                  </a:lnTo>
                  <a:lnTo>
                    <a:pt x="0" y="5364226"/>
                  </a:lnTo>
                  <a:lnTo>
                    <a:pt x="0" y="704469"/>
                  </a:lnTo>
                  <a:lnTo>
                    <a:pt x="3568" y="633730"/>
                  </a:lnTo>
                  <a:lnTo>
                    <a:pt x="14236" y="563880"/>
                  </a:lnTo>
                  <a:lnTo>
                    <a:pt x="31572" y="496443"/>
                  </a:lnTo>
                  <a:lnTo>
                    <a:pt x="55219" y="431800"/>
                  </a:lnTo>
                  <a:lnTo>
                    <a:pt x="84848" y="370332"/>
                  </a:lnTo>
                  <a:lnTo>
                    <a:pt x="120078" y="312293"/>
                  </a:lnTo>
                  <a:lnTo>
                    <a:pt x="160553" y="258191"/>
                  </a:lnTo>
                  <a:lnTo>
                    <a:pt x="205917" y="208280"/>
                  </a:lnTo>
                  <a:lnTo>
                    <a:pt x="255841" y="162814"/>
                  </a:lnTo>
                  <a:lnTo>
                    <a:pt x="309968" y="122428"/>
                  </a:lnTo>
                  <a:lnTo>
                    <a:pt x="367957" y="87122"/>
                  </a:lnTo>
                  <a:lnTo>
                    <a:pt x="429450" y="57531"/>
                  </a:lnTo>
                  <a:lnTo>
                    <a:pt x="494093" y="33909"/>
                  </a:lnTo>
                  <a:lnTo>
                    <a:pt x="561530" y="16510"/>
                  </a:lnTo>
                  <a:lnTo>
                    <a:pt x="631342" y="5842"/>
                  </a:lnTo>
                  <a:lnTo>
                    <a:pt x="74762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0832" y="1042415"/>
              <a:ext cx="4404360" cy="5814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5256" y="1391412"/>
              <a:ext cx="3732276" cy="51374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71059" y="1344168"/>
              <a:ext cx="3820795" cy="5228590"/>
            </a:xfrm>
            <a:custGeom>
              <a:avLst/>
              <a:gdLst/>
              <a:ahLst/>
              <a:cxnLst/>
              <a:rect l="l" t="t" r="r" b="b"/>
              <a:pathLst>
                <a:path w="3820795" h="5228590">
                  <a:moveTo>
                    <a:pt x="710818" y="0"/>
                  </a:moveTo>
                  <a:lnTo>
                    <a:pt x="710818" y="2286"/>
                  </a:lnTo>
                  <a:lnTo>
                    <a:pt x="3820287" y="2286"/>
                  </a:lnTo>
                  <a:lnTo>
                    <a:pt x="3820287" y="4563084"/>
                  </a:lnTo>
                  <a:lnTo>
                    <a:pt x="3816858" y="4630051"/>
                  </a:lnTo>
                  <a:lnTo>
                    <a:pt x="3806824" y="4696244"/>
                  </a:lnTo>
                  <a:lnTo>
                    <a:pt x="3790315" y="4760150"/>
                  </a:lnTo>
                  <a:lnTo>
                    <a:pt x="3767963" y="4821415"/>
                  </a:lnTo>
                  <a:lnTo>
                    <a:pt x="3739895" y="4879708"/>
                  </a:lnTo>
                  <a:lnTo>
                    <a:pt x="3706494" y="4934673"/>
                  </a:lnTo>
                  <a:lnTo>
                    <a:pt x="3668141" y="4985969"/>
                  </a:lnTo>
                  <a:lnTo>
                    <a:pt x="3625088" y="5033289"/>
                  </a:lnTo>
                  <a:lnTo>
                    <a:pt x="3577843" y="5076291"/>
                  </a:lnTo>
                  <a:lnTo>
                    <a:pt x="3526536" y="5114671"/>
                  </a:lnTo>
                  <a:lnTo>
                    <a:pt x="3471671" y="5148046"/>
                  </a:lnTo>
                  <a:lnTo>
                    <a:pt x="3413379" y="5176126"/>
                  </a:lnTo>
                  <a:lnTo>
                    <a:pt x="3352038" y="5198541"/>
                  </a:lnTo>
                  <a:lnTo>
                    <a:pt x="3288157" y="5214975"/>
                  </a:lnTo>
                  <a:lnTo>
                    <a:pt x="3221990" y="5225084"/>
                  </a:lnTo>
                  <a:lnTo>
                    <a:pt x="3155061" y="5228463"/>
                  </a:lnTo>
                  <a:lnTo>
                    <a:pt x="0" y="5228463"/>
                  </a:lnTo>
                  <a:lnTo>
                    <a:pt x="0" y="667639"/>
                  </a:lnTo>
                  <a:lnTo>
                    <a:pt x="3428" y="600710"/>
                  </a:lnTo>
                  <a:lnTo>
                    <a:pt x="13462" y="534543"/>
                  </a:lnTo>
                  <a:lnTo>
                    <a:pt x="29972" y="470662"/>
                  </a:lnTo>
                  <a:lnTo>
                    <a:pt x="52324" y="409321"/>
                  </a:lnTo>
                  <a:lnTo>
                    <a:pt x="80390" y="351028"/>
                  </a:lnTo>
                  <a:lnTo>
                    <a:pt x="113791" y="296037"/>
                  </a:lnTo>
                  <a:lnTo>
                    <a:pt x="152145" y="244729"/>
                  </a:lnTo>
                  <a:lnTo>
                    <a:pt x="195199" y="197485"/>
                  </a:lnTo>
                  <a:lnTo>
                    <a:pt x="242442" y="154432"/>
                  </a:lnTo>
                  <a:lnTo>
                    <a:pt x="293750" y="116078"/>
                  </a:lnTo>
                  <a:lnTo>
                    <a:pt x="348614" y="82677"/>
                  </a:lnTo>
                  <a:lnTo>
                    <a:pt x="406907" y="54610"/>
                  </a:lnTo>
                  <a:lnTo>
                    <a:pt x="468249" y="32258"/>
                  </a:lnTo>
                  <a:lnTo>
                    <a:pt x="532129" y="15748"/>
                  </a:lnTo>
                  <a:lnTo>
                    <a:pt x="598297" y="5715"/>
                  </a:lnTo>
                  <a:lnTo>
                    <a:pt x="71081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Кто</a:t>
            </a:r>
            <a:r>
              <a:rPr spc="-75" dirty="0"/>
              <a:t> </a:t>
            </a:r>
            <a:r>
              <a:rPr dirty="0"/>
              <a:t>спортом</a:t>
            </a:r>
            <a:r>
              <a:rPr spc="-85" dirty="0"/>
              <a:t> </a:t>
            </a:r>
            <a:r>
              <a:rPr spc="-10" dirty="0"/>
              <a:t>занимается,</a:t>
            </a:r>
            <a:r>
              <a:rPr spc="-130" dirty="0"/>
              <a:t> </a:t>
            </a:r>
            <a:r>
              <a:rPr dirty="0"/>
              <a:t>Тот</a:t>
            </a:r>
            <a:r>
              <a:rPr spc="-100" dirty="0"/>
              <a:t> </a:t>
            </a:r>
            <a:r>
              <a:rPr spc="-10" dirty="0"/>
              <a:t>многого</a:t>
            </a:r>
            <a:r>
              <a:rPr spc="-80" dirty="0"/>
              <a:t> </a:t>
            </a:r>
            <a:r>
              <a:rPr spc="-10" dirty="0"/>
              <a:t>добивается!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Всегда</a:t>
            </a:r>
            <a:r>
              <a:rPr spc="-110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везде</a:t>
            </a:r>
            <a:r>
              <a:rPr spc="-80" dirty="0"/>
              <a:t> </a:t>
            </a:r>
            <a:r>
              <a:rPr dirty="0"/>
              <a:t>нас</a:t>
            </a:r>
            <a:r>
              <a:rPr spc="-95" dirty="0"/>
              <a:t> </a:t>
            </a:r>
            <a:r>
              <a:rPr dirty="0"/>
              <a:t>ждет</a:t>
            </a:r>
            <a:r>
              <a:rPr spc="-80" dirty="0"/>
              <a:t> </a:t>
            </a:r>
            <a:r>
              <a:rPr dirty="0"/>
              <a:t>успех,</a:t>
            </a:r>
            <a:r>
              <a:rPr spc="-150" dirty="0"/>
              <a:t> </a:t>
            </a:r>
            <a:r>
              <a:rPr dirty="0"/>
              <a:t>Спорт</a:t>
            </a:r>
            <a:r>
              <a:rPr spc="-90" dirty="0"/>
              <a:t> </a:t>
            </a:r>
            <a:r>
              <a:rPr dirty="0"/>
              <a:t>–</a:t>
            </a:r>
            <a:r>
              <a:rPr spc="-75" dirty="0"/>
              <a:t> </a:t>
            </a:r>
            <a:r>
              <a:rPr dirty="0"/>
              <a:t>это</a:t>
            </a:r>
            <a:r>
              <a:rPr spc="-105" dirty="0"/>
              <a:t> </a:t>
            </a:r>
            <a:r>
              <a:rPr dirty="0"/>
              <a:t>залог</a:t>
            </a:r>
            <a:r>
              <a:rPr spc="-85" dirty="0"/>
              <a:t> </a:t>
            </a:r>
            <a:r>
              <a:rPr dirty="0"/>
              <a:t>важных</a:t>
            </a:r>
            <a:r>
              <a:rPr spc="-30" dirty="0"/>
              <a:t> </a:t>
            </a:r>
            <a:r>
              <a:rPr spc="-10" dirty="0"/>
              <a:t>побед!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06879" y="670558"/>
            <a:ext cx="6937375" cy="6187440"/>
            <a:chOff x="1706879" y="670558"/>
            <a:chExt cx="6937375" cy="6187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9" y="670558"/>
              <a:ext cx="6937248" cy="61874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303" y="1014984"/>
              <a:ext cx="6265164" cy="57043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07107" y="970787"/>
              <a:ext cx="6353810" cy="5792470"/>
            </a:xfrm>
            <a:custGeom>
              <a:avLst/>
              <a:gdLst/>
              <a:ahLst/>
              <a:cxnLst/>
              <a:rect l="l" t="t" r="r" b="b"/>
              <a:pathLst>
                <a:path w="6353809" h="5792470">
                  <a:moveTo>
                    <a:pt x="994537" y="0"/>
                  </a:moveTo>
                  <a:lnTo>
                    <a:pt x="6353556" y="0"/>
                  </a:lnTo>
                  <a:lnTo>
                    <a:pt x="6353556" y="4797971"/>
                  </a:lnTo>
                  <a:lnTo>
                    <a:pt x="6352286" y="4848580"/>
                  </a:lnTo>
                  <a:lnTo>
                    <a:pt x="6348349" y="4899647"/>
                  </a:lnTo>
                  <a:lnTo>
                    <a:pt x="6333363" y="4997894"/>
                  </a:lnTo>
                  <a:lnTo>
                    <a:pt x="6308852" y="5093309"/>
                  </a:lnTo>
                  <a:lnTo>
                    <a:pt x="6275324" y="5184749"/>
                  </a:lnTo>
                  <a:lnTo>
                    <a:pt x="6233414" y="5271757"/>
                  </a:lnTo>
                  <a:lnTo>
                    <a:pt x="6183630" y="5353812"/>
                  </a:lnTo>
                  <a:lnTo>
                    <a:pt x="6126353" y="5430418"/>
                  </a:lnTo>
                  <a:lnTo>
                    <a:pt x="6062091" y="5501055"/>
                  </a:lnTo>
                  <a:lnTo>
                    <a:pt x="5991479" y="5565267"/>
                  </a:lnTo>
                  <a:lnTo>
                    <a:pt x="5914898" y="5622544"/>
                  </a:lnTo>
                  <a:lnTo>
                    <a:pt x="5832856" y="5672404"/>
                  </a:lnTo>
                  <a:lnTo>
                    <a:pt x="5745861" y="5714314"/>
                  </a:lnTo>
                  <a:lnTo>
                    <a:pt x="5654421" y="5747791"/>
                  </a:lnTo>
                  <a:lnTo>
                    <a:pt x="5559044" y="5772310"/>
                  </a:lnTo>
                  <a:lnTo>
                    <a:pt x="5460746" y="5787303"/>
                  </a:lnTo>
                  <a:lnTo>
                    <a:pt x="5409692" y="5791187"/>
                  </a:lnTo>
                  <a:lnTo>
                    <a:pt x="5359019" y="5792470"/>
                  </a:lnTo>
                  <a:lnTo>
                    <a:pt x="0" y="5792470"/>
                  </a:lnTo>
                  <a:lnTo>
                    <a:pt x="0" y="994537"/>
                  </a:lnTo>
                  <a:lnTo>
                    <a:pt x="1269" y="943863"/>
                  </a:lnTo>
                  <a:lnTo>
                    <a:pt x="5206" y="892810"/>
                  </a:lnTo>
                  <a:lnTo>
                    <a:pt x="20193" y="794512"/>
                  </a:lnTo>
                  <a:lnTo>
                    <a:pt x="44704" y="699135"/>
                  </a:lnTo>
                  <a:lnTo>
                    <a:pt x="78231" y="607695"/>
                  </a:lnTo>
                  <a:lnTo>
                    <a:pt x="120142" y="520700"/>
                  </a:lnTo>
                  <a:lnTo>
                    <a:pt x="169925" y="438531"/>
                  </a:lnTo>
                  <a:lnTo>
                    <a:pt x="227203" y="361950"/>
                  </a:lnTo>
                  <a:lnTo>
                    <a:pt x="291465" y="291464"/>
                  </a:lnTo>
                  <a:lnTo>
                    <a:pt x="362077" y="227202"/>
                  </a:lnTo>
                  <a:lnTo>
                    <a:pt x="438658" y="169925"/>
                  </a:lnTo>
                  <a:lnTo>
                    <a:pt x="520700" y="120141"/>
                  </a:lnTo>
                  <a:lnTo>
                    <a:pt x="607694" y="78232"/>
                  </a:lnTo>
                  <a:lnTo>
                    <a:pt x="699135" y="44703"/>
                  </a:lnTo>
                  <a:lnTo>
                    <a:pt x="794512" y="20192"/>
                  </a:lnTo>
                  <a:lnTo>
                    <a:pt x="892810" y="5207"/>
                  </a:lnTo>
                  <a:lnTo>
                    <a:pt x="943864" y="1270"/>
                  </a:lnTo>
                  <a:lnTo>
                    <a:pt x="99453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572" y="2663774"/>
            <a:ext cx="5491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latin typeface="Times New Roman"/>
                <a:cs typeface="Times New Roman"/>
              </a:rPr>
              <a:t>Спасибо</a:t>
            </a:r>
            <a:r>
              <a:rPr sz="4400" b="1" i="1" spc="-55" dirty="0">
                <a:latin typeface="Times New Roman"/>
                <a:cs typeface="Times New Roman"/>
              </a:rPr>
              <a:t> </a:t>
            </a:r>
            <a:r>
              <a:rPr sz="4400" b="1" i="1" dirty="0">
                <a:latin typeface="Times New Roman"/>
                <a:cs typeface="Times New Roman"/>
              </a:rPr>
              <a:t>за</a:t>
            </a:r>
            <a:r>
              <a:rPr sz="4400" b="1" i="1" spc="-30" dirty="0">
                <a:latin typeface="Times New Roman"/>
                <a:cs typeface="Times New Roman"/>
              </a:rPr>
              <a:t> </a:t>
            </a:r>
            <a:r>
              <a:rPr sz="4400" b="1" i="1" spc="-10" dirty="0">
                <a:latin typeface="Times New Roman"/>
                <a:cs typeface="Times New Roman"/>
              </a:rPr>
              <a:t>внимание!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7722" y="689864"/>
            <a:ext cx="6268720" cy="48253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Цель:</a:t>
            </a:r>
            <a:r>
              <a:rPr sz="24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пропаганда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здорового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образа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жизни,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сплочение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семей,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вовлечение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воспитанников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систематические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занятия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физической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культурой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спортом.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Задачи:</a:t>
            </a:r>
            <a:endParaRPr sz="2400">
              <a:latin typeface="Times New Roman"/>
              <a:cs typeface="Times New Roman"/>
            </a:endParaRPr>
          </a:p>
          <a:p>
            <a:pPr marL="355600" marR="666750" indent="-342900">
              <a:lnSpc>
                <a:spcPct val="80100"/>
              </a:lnSpc>
              <a:spcBef>
                <a:spcPts val="59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интереса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физическим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упражнениям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через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организацию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спортивного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праздника.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405"/>
              </a:lnSpc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Вовлечение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спортивную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жизнь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90"/>
              </a:lnSpc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ребенка.</a:t>
            </a:r>
            <a:endParaRPr sz="2400">
              <a:latin typeface="Times New Roman"/>
              <a:cs typeface="Times New Roman"/>
            </a:endParaRPr>
          </a:p>
          <a:p>
            <a:pPr marL="355600" marR="654685" indent="-342900">
              <a:lnSpc>
                <a:spcPct val="79600"/>
              </a:lnSpc>
              <a:spcBef>
                <a:spcPts val="615"/>
              </a:spcBef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чувства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любви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гордости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свою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семью,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уважение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родителям.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7050" y="187833"/>
            <a:ext cx="5424170" cy="56654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605280" indent="-342900">
              <a:lnSpc>
                <a:spcPct val="8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Семья</a:t>
            </a:r>
            <a:r>
              <a:rPr sz="24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словечко</a:t>
            </a:r>
            <a:r>
              <a:rPr sz="24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странное,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Хотя</a:t>
            </a:r>
            <a:r>
              <a:rPr sz="24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иностранное.</a:t>
            </a:r>
            <a:endParaRPr sz="2400">
              <a:latin typeface="Times New Roman"/>
              <a:cs typeface="Times New Roman"/>
            </a:endParaRPr>
          </a:p>
          <a:p>
            <a:pPr marL="355600" marR="1703705" indent="228600">
              <a:lnSpc>
                <a:spcPct val="80000"/>
              </a:lnSpc>
              <a:spcBef>
                <a:spcPts val="5"/>
              </a:spcBef>
              <a:buFont typeface="Times New Roman"/>
              <a:buChar char="–"/>
              <a:tabLst>
                <a:tab pos="584200" algn="l"/>
              </a:tabLst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4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слово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получилось,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ясно</a:t>
            </a:r>
            <a:r>
              <a:rPr sz="2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нам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совсем.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1889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Ну,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«Я»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понимаем,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05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почему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4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семь?</a:t>
            </a:r>
            <a:endParaRPr sz="2400">
              <a:latin typeface="Times New Roman"/>
              <a:cs typeface="Times New Roman"/>
            </a:endParaRPr>
          </a:p>
          <a:p>
            <a:pPr marL="355600" marR="1605915">
              <a:lnSpc>
                <a:spcPct val="79600"/>
              </a:lnSpc>
              <a:spcBef>
                <a:spcPts val="231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надо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думать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гадать,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надо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просто</a:t>
            </a:r>
            <a:r>
              <a:rPr sz="24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сосчитать: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1705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Два</a:t>
            </a:r>
            <a:r>
              <a:rPr sz="24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дедушки,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22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Две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бабушки,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49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Плюс</a:t>
            </a:r>
            <a:r>
              <a:rPr sz="24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папа,</a:t>
            </a:r>
            <a:r>
              <a:rPr sz="24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мама,</a:t>
            </a:r>
            <a:r>
              <a:rPr sz="24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я.</a:t>
            </a:r>
            <a:endParaRPr sz="2400">
              <a:latin typeface="Times New Roman"/>
              <a:cs typeface="Times New Roman"/>
            </a:endParaRPr>
          </a:p>
          <a:p>
            <a:pPr marL="355600" marR="5080">
              <a:lnSpc>
                <a:spcPts val="2300"/>
              </a:lnSpc>
              <a:spcBef>
                <a:spcPts val="47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Сложили?</a:t>
            </a:r>
            <a:r>
              <a:rPr sz="24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Получается</a:t>
            </a:r>
            <a:r>
              <a:rPr sz="2400" b="1" spc="-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семь</a:t>
            </a:r>
            <a:r>
              <a:rPr sz="24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человек, Семь</a:t>
            </a:r>
            <a:r>
              <a:rPr sz="24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«Я»!</a:t>
            </a:r>
            <a:endParaRPr sz="2400">
              <a:latin typeface="Times New Roman"/>
              <a:cs typeface="Times New Roman"/>
            </a:endParaRPr>
          </a:p>
          <a:p>
            <a:pPr marL="355600" marR="2092960" indent="228600">
              <a:lnSpc>
                <a:spcPts val="2510"/>
              </a:lnSpc>
              <a:spcBef>
                <a:spcPts val="1630"/>
              </a:spcBef>
              <a:buFont typeface="Times New Roman"/>
              <a:buChar char="–"/>
              <a:tabLst>
                <a:tab pos="5842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если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есть</a:t>
            </a:r>
            <a:r>
              <a:rPr sz="2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собака? Выходит</a:t>
            </a:r>
            <a:r>
              <a:rPr sz="24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восемь</a:t>
            </a:r>
            <a:r>
              <a:rPr sz="24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«Я»?</a:t>
            </a:r>
            <a:endParaRPr sz="2400">
              <a:latin typeface="Times New Roman"/>
              <a:cs typeface="Times New Roman"/>
            </a:endParaRPr>
          </a:p>
          <a:p>
            <a:pPr marL="583565" indent="-227965">
              <a:lnSpc>
                <a:spcPts val="2390"/>
              </a:lnSpc>
              <a:buFont typeface="Times New Roman"/>
              <a:buChar char="–"/>
              <a:tabLst>
                <a:tab pos="58356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Нет,</a:t>
            </a:r>
            <a:r>
              <a:rPr sz="24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если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есть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собака,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595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Выходит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Во!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семья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007" y="266141"/>
            <a:ext cx="6771005" cy="637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527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нашем</a:t>
            </a:r>
            <a:r>
              <a:rPr sz="20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детском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саду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группе</a:t>
            </a:r>
            <a:r>
              <a:rPr sz="20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«Солнышко</a:t>
            </a:r>
            <a:r>
              <a:rPr sz="20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состоялся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увлекательный</a:t>
            </a:r>
            <a:r>
              <a:rPr sz="20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семейный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спортивный</a:t>
            </a:r>
            <a:r>
              <a:rPr sz="2000" b="1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праздник</a:t>
            </a:r>
            <a:r>
              <a:rPr sz="20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«Папа,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мама,</a:t>
            </a:r>
            <a:r>
              <a:rPr sz="20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спортивная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семья».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соревнованиях</a:t>
            </a:r>
            <a:r>
              <a:rPr sz="20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принимали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участие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две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семьи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Герасимовой</a:t>
            </a:r>
            <a:r>
              <a:rPr sz="20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Стефании</a:t>
            </a:r>
            <a:r>
              <a:rPr sz="20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Чеботаревской</a:t>
            </a:r>
            <a:r>
              <a:rPr sz="20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Катерины.</a:t>
            </a:r>
            <a:endParaRPr sz="2000">
              <a:latin typeface="Times New Roman"/>
              <a:cs typeface="Times New Roman"/>
            </a:endParaRPr>
          </a:p>
          <a:p>
            <a:pPr marL="12700" marR="5080" indent="63500">
              <a:lnSpc>
                <a:spcPct val="100000"/>
              </a:lnSpc>
              <a:spcBef>
                <a:spcPts val="505"/>
              </a:spcBef>
              <a:tabLst>
                <a:tab pos="2611120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Каждая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семья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представила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название</a:t>
            </a:r>
            <a:r>
              <a:rPr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девиз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команды.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дистанции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папы,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мамы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дети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соревновались</a:t>
            </a:r>
            <a:r>
              <a:rPr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ловкости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быстроте.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Все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семейные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команды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показали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себя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дружными,</a:t>
            </a:r>
            <a:r>
              <a:rPr sz="20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сплоченными,</a:t>
            </a:r>
            <a:r>
              <a:rPr sz="20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готовыми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«постоять»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свою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семью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!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Детям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очень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важно,</a:t>
            </a:r>
            <a:r>
              <a:rPr sz="2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когда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родители участвуют</a:t>
            </a:r>
            <a:r>
              <a:rPr sz="20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вместе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ними,</a:t>
            </a:r>
            <a:r>
              <a:rPr sz="20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гордятся,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когда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мама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папа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рядом</a:t>
            </a: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стараются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быть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лучшими.</a:t>
            </a:r>
            <a:r>
              <a:rPr sz="2000" b="1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Большое</a:t>
            </a:r>
            <a:r>
              <a:rPr sz="2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спасибо</a:t>
            </a:r>
            <a:r>
              <a:rPr sz="20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мы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говорим</a:t>
            </a:r>
            <a:r>
              <a:rPr sz="2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родителям,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участие,</a:t>
            </a:r>
            <a:r>
              <a:rPr sz="2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ведь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наше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очень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сложно</a:t>
            </a:r>
            <a:r>
              <a:rPr sz="2000" b="1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отложить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дела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просто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окунуться</a:t>
            </a:r>
            <a:r>
              <a:rPr sz="2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детство</a:t>
            </a:r>
            <a:r>
              <a:rPr sz="20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со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своими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детьми.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них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получилось!</a:t>
            </a:r>
            <a:r>
              <a:rPr sz="20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Праздник</a:t>
            </a:r>
            <a:r>
              <a:rPr sz="20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прошел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высоком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эмоциональном</a:t>
            </a:r>
            <a:r>
              <a:rPr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уровне!</a:t>
            </a:r>
            <a:r>
              <a:rPr sz="20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Было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много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задора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веселья!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получили</a:t>
            </a:r>
            <a:r>
              <a:rPr sz="20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удовольствие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от общения,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проведенного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пользой</a:t>
            </a:r>
            <a:r>
              <a:rPr sz="20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времени!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итоге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получили</a:t>
            </a:r>
            <a:r>
              <a:rPr sz="2000" b="1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почетные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грамоты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медали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!Победила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ДРУЖБА!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Приветствие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94789" y="616457"/>
            <a:ext cx="6377305" cy="610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8140" marR="5080" indent="-346075">
              <a:lnSpc>
                <a:spcPts val="2200"/>
              </a:lnSpc>
              <a:spcBef>
                <a:spcPts val="34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Знакомьтесь,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вот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моя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семья.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Здесь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папа,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мама,</a:t>
            </a:r>
            <a:r>
              <a:rPr sz="20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конечно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я.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них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прожить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никак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нельзя,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Моя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семья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мои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друзья!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3960" y="1188718"/>
            <a:ext cx="7382509" cy="5669280"/>
            <a:chOff x="1203960" y="1188718"/>
            <a:chExt cx="7382509" cy="5669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60" y="1188718"/>
              <a:ext cx="7382256" cy="56692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4" y="1537715"/>
              <a:ext cx="6708648" cy="50307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4188" y="1490471"/>
              <a:ext cx="6797040" cy="5121910"/>
            </a:xfrm>
            <a:custGeom>
              <a:avLst/>
              <a:gdLst/>
              <a:ahLst/>
              <a:cxnLst/>
              <a:rect l="l" t="t" r="r" b="b"/>
              <a:pathLst>
                <a:path w="6797040" h="5121909">
                  <a:moveTo>
                    <a:pt x="927226" y="0"/>
                  </a:moveTo>
                  <a:lnTo>
                    <a:pt x="927226" y="2286"/>
                  </a:lnTo>
                  <a:lnTo>
                    <a:pt x="6796913" y="2286"/>
                  </a:lnTo>
                  <a:lnTo>
                    <a:pt x="6796913" y="4239996"/>
                  </a:lnTo>
                  <a:lnTo>
                    <a:pt x="6792467" y="4329099"/>
                  </a:lnTo>
                  <a:lnTo>
                    <a:pt x="6779006" y="4416767"/>
                  </a:lnTo>
                  <a:lnTo>
                    <a:pt x="6757288" y="4501426"/>
                  </a:lnTo>
                  <a:lnTo>
                    <a:pt x="6727571" y="4582566"/>
                  </a:lnTo>
                  <a:lnTo>
                    <a:pt x="6690359" y="4659769"/>
                  </a:lnTo>
                  <a:lnTo>
                    <a:pt x="6646163" y="4732566"/>
                  </a:lnTo>
                  <a:lnTo>
                    <a:pt x="6595363" y="4800536"/>
                  </a:lnTo>
                  <a:lnTo>
                    <a:pt x="6538340" y="4863211"/>
                  </a:lnTo>
                  <a:lnTo>
                    <a:pt x="6475603" y="4920195"/>
                  </a:lnTo>
                  <a:lnTo>
                    <a:pt x="6407658" y="4971008"/>
                  </a:lnTo>
                  <a:lnTo>
                    <a:pt x="6334887" y="5015255"/>
                  </a:lnTo>
                  <a:lnTo>
                    <a:pt x="6257670" y="5052428"/>
                  </a:lnTo>
                  <a:lnTo>
                    <a:pt x="6176518" y="5082133"/>
                  </a:lnTo>
                  <a:lnTo>
                    <a:pt x="6092063" y="5103901"/>
                  </a:lnTo>
                  <a:lnTo>
                    <a:pt x="6004306" y="5117287"/>
                  </a:lnTo>
                  <a:lnTo>
                    <a:pt x="5915279" y="5121783"/>
                  </a:lnTo>
                  <a:lnTo>
                    <a:pt x="0" y="5121783"/>
                  </a:lnTo>
                  <a:lnTo>
                    <a:pt x="0" y="883919"/>
                  </a:lnTo>
                  <a:lnTo>
                    <a:pt x="4445" y="795019"/>
                  </a:lnTo>
                  <a:lnTo>
                    <a:pt x="17906" y="707263"/>
                  </a:lnTo>
                  <a:lnTo>
                    <a:pt x="39624" y="622680"/>
                  </a:lnTo>
                  <a:lnTo>
                    <a:pt x="69342" y="541527"/>
                  </a:lnTo>
                  <a:lnTo>
                    <a:pt x="106553" y="464312"/>
                  </a:lnTo>
                  <a:lnTo>
                    <a:pt x="150749" y="391540"/>
                  </a:lnTo>
                  <a:lnTo>
                    <a:pt x="201549" y="323595"/>
                  </a:lnTo>
                  <a:lnTo>
                    <a:pt x="258572" y="260857"/>
                  </a:lnTo>
                  <a:lnTo>
                    <a:pt x="321310" y="203835"/>
                  </a:lnTo>
                  <a:lnTo>
                    <a:pt x="389255" y="153035"/>
                  </a:lnTo>
                  <a:lnTo>
                    <a:pt x="462025" y="108838"/>
                  </a:lnTo>
                  <a:lnTo>
                    <a:pt x="539242" y="71627"/>
                  </a:lnTo>
                  <a:lnTo>
                    <a:pt x="620394" y="41910"/>
                  </a:lnTo>
                  <a:lnTo>
                    <a:pt x="704850" y="20192"/>
                  </a:lnTo>
                  <a:lnTo>
                    <a:pt x="792607" y="6730"/>
                  </a:lnTo>
                  <a:lnTo>
                    <a:pt x="927226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715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Начинаем</a:t>
            </a:r>
            <a:r>
              <a:rPr sz="2800" spc="-80" dirty="0"/>
              <a:t> </a:t>
            </a:r>
            <a:r>
              <a:rPr sz="2800" dirty="0"/>
              <a:t>с</a:t>
            </a:r>
            <a:r>
              <a:rPr sz="2800" spc="-165" dirty="0"/>
              <a:t> </a:t>
            </a:r>
            <a:r>
              <a:rPr sz="2800" spc="-10" dirty="0"/>
              <a:t>разминки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7142" y="4183760"/>
            <a:ext cx="22345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8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порядку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стройся</a:t>
            </a:r>
            <a:r>
              <a:rPr sz="18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ряд,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разминку</a:t>
            </a:r>
            <a:r>
              <a:rPr sz="18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подряд!</a:t>
            </a:r>
            <a:endParaRPr sz="1800">
              <a:latin typeface="Times New Roman"/>
              <a:cs typeface="Times New Roman"/>
            </a:endParaRPr>
          </a:p>
          <a:p>
            <a:pPr marL="12700" marR="43751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Вот</a:t>
            </a:r>
            <a:r>
              <a:rPr sz="18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так</a:t>
            </a:r>
            <a:r>
              <a:rPr sz="18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номер,</a:t>
            </a:r>
            <a:r>
              <a:rPr sz="18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самом</a:t>
            </a:r>
            <a:r>
              <a:rPr sz="18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деле,</a:t>
            </a:r>
            <a:endParaRPr sz="1800">
              <a:latin typeface="Times New Roman"/>
              <a:cs typeface="Times New Roman"/>
            </a:endParaRPr>
          </a:p>
          <a:p>
            <a:pPr marL="12700" marR="21272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r>
              <a:rPr sz="18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движении,</a:t>
            </a:r>
            <a:r>
              <a:rPr sz="18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все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8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деле!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73963"/>
            <a:ext cx="9067800" cy="6384290"/>
            <a:chOff x="0" y="473963"/>
            <a:chExt cx="9067800" cy="63842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"/>
              <a:ext cx="3470147" cy="4154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19" y="848868"/>
              <a:ext cx="2904744" cy="34777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2024" y="801623"/>
              <a:ext cx="2993390" cy="3568700"/>
            </a:xfrm>
            <a:custGeom>
              <a:avLst/>
              <a:gdLst/>
              <a:ahLst/>
              <a:cxnLst/>
              <a:rect l="l" t="t" r="r" b="b"/>
              <a:pathLst>
                <a:path w="2993390" h="3568700">
                  <a:moveTo>
                    <a:pt x="572947" y="0"/>
                  </a:moveTo>
                  <a:lnTo>
                    <a:pt x="572947" y="2286"/>
                  </a:lnTo>
                  <a:lnTo>
                    <a:pt x="2993136" y="2286"/>
                  </a:lnTo>
                  <a:lnTo>
                    <a:pt x="2993136" y="3041269"/>
                  </a:lnTo>
                  <a:lnTo>
                    <a:pt x="2990469" y="3094101"/>
                  </a:lnTo>
                  <a:lnTo>
                    <a:pt x="2982468" y="3146552"/>
                  </a:lnTo>
                  <a:lnTo>
                    <a:pt x="2969387" y="3197225"/>
                  </a:lnTo>
                  <a:lnTo>
                    <a:pt x="2951607" y="3245866"/>
                  </a:lnTo>
                  <a:lnTo>
                    <a:pt x="2929382" y="3292094"/>
                  </a:lnTo>
                  <a:lnTo>
                    <a:pt x="2902839" y="3335654"/>
                  </a:lnTo>
                  <a:lnTo>
                    <a:pt x="2872486" y="3376422"/>
                  </a:lnTo>
                  <a:lnTo>
                    <a:pt x="2838323" y="3413887"/>
                  </a:lnTo>
                  <a:lnTo>
                    <a:pt x="2800858" y="3448050"/>
                  </a:lnTo>
                  <a:lnTo>
                    <a:pt x="2760218" y="3478403"/>
                  </a:lnTo>
                  <a:lnTo>
                    <a:pt x="2716657" y="3504946"/>
                  </a:lnTo>
                  <a:lnTo>
                    <a:pt x="2670429" y="3527171"/>
                  </a:lnTo>
                  <a:lnTo>
                    <a:pt x="2621788" y="3544951"/>
                  </a:lnTo>
                  <a:lnTo>
                    <a:pt x="2571115" y="3558031"/>
                  </a:lnTo>
                  <a:lnTo>
                    <a:pt x="2518664" y="3566032"/>
                  </a:lnTo>
                  <a:lnTo>
                    <a:pt x="2465705" y="3568700"/>
                  </a:lnTo>
                  <a:lnTo>
                    <a:pt x="0" y="3568700"/>
                  </a:lnTo>
                  <a:lnTo>
                    <a:pt x="0" y="529716"/>
                  </a:lnTo>
                  <a:lnTo>
                    <a:pt x="2667" y="476885"/>
                  </a:lnTo>
                  <a:lnTo>
                    <a:pt x="10680" y="424434"/>
                  </a:lnTo>
                  <a:lnTo>
                    <a:pt x="23698" y="373634"/>
                  </a:lnTo>
                  <a:lnTo>
                    <a:pt x="41490" y="325120"/>
                  </a:lnTo>
                  <a:lnTo>
                    <a:pt x="63766" y="278891"/>
                  </a:lnTo>
                  <a:lnTo>
                    <a:pt x="90246" y="235330"/>
                  </a:lnTo>
                  <a:lnTo>
                    <a:pt x="120650" y="194563"/>
                  </a:lnTo>
                  <a:lnTo>
                    <a:pt x="154749" y="157099"/>
                  </a:lnTo>
                  <a:lnTo>
                    <a:pt x="192265" y="122936"/>
                  </a:lnTo>
                  <a:lnTo>
                    <a:pt x="232956" y="92583"/>
                  </a:lnTo>
                  <a:lnTo>
                    <a:pt x="276529" y="66039"/>
                  </a:lnTo>
                  <a:lnTo>
                    <a:pt x="322745" y="43814"/>
                  </a:lnTo>
                  <a:lnTo>
                    <a:pt x="371348" y="26035"/>
                  </a:lnTo>
                  <a:lnTo>
                    <a:pt x="422033" y="12953"/>
                  </a:lnTo>
                  <a:lnTo>
                    <a:pt x="474522" y="4952"/>
                  </a:lnTo>
                  <a:lnTo>
                    <a:pt x="572947" y="0"/>
                  </a:lnTo>
                  <a:close/>
                </a:path>
              </a:pathLst>
            </a:custGeom>
            <a:ln w="888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851" y="2648710"/>
              <a:ext cx="5518404" cy="42092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6276" y="2997708"/>
              <a:ext cx="4844796" cy="36332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2079" y="2950463"/>
              <a:ext cx="4933315" cy="3724910"/>
            </a:xfrm>
            <a:custGeom>
              <a:avLst/>
              <a:gdLst/>
              <a:ahLst/>
              <a:cxnLst/>
              <a:rect l="l" t="t" r="r" b="b"/>
              <a:pathLst>
                <a:path w="4933315" h="3724909">
                  <a:moveTo>
                    <a:pt x="694308" y="0"/>
                  </a:moveTo>
                  <a:lnTo>
                    <a:pt x="694308" y="2286"/>
                  </a:lnTo>
                  <a:lnTo>
                    <a:pt x="4932807" y="2286"/>
                  </a:lnTo>
                  <a:lnTo>
                    <a:pt x="4932807" y="3075622"/>
                  </a:lnTo>
                  <a:lnTo>
                    <a:pt x="4929505" y="3140900"/>
                  </a:lnTo>
                  <a:lnTo>
                    <a:pt x="4919599" y="3205467"/>
                  </a:lnTo>
                  <a:lnTo>
                    <a:pt x="4903597" y="3267786"/>
                  </a:lnTo>
                  <a:lnTo>
                    <a:pt x="4881753" y="3327552"/>
                  </a:lnTo>
                  <a:lnTo>
                    <a:pt x="4854321" y="3384397"/>
                  </a:lnTo>
                  <a:lnTo>
                    <a:pt x="4821808" y="3438004"/>
                  </a:lnTo>
                  <a:lnTo>
                    <a:pt x="4784344" y="3488029"/>
                  </a:lnTo>
                  <a:lnTo>
                    <a:pt x="4742433" y="3534168"/>
                  </a:lnTo>
                  <a:lnTo>
                    <a:pt x="4696333" y="3576129"/>
                  </a:lnTo>
                  <a:lnTo>
                    <a:pt x="4646295" y="3613543"/>
                  </a:lnTo>
                  <a:lnTo>
                    <a:pt x="4592701" y="3646093"/>
                  </a:lnTo>
                  <a:lnTo>
                    <a:pt x="4535805" y="3673475"/>
                  </a:lnTo>
                  <a:lnTo>
                    <a:pt x="4476242" y="3695357"/>
                  </a:lnTo>
                  <a:lnTo>
                    <a:pt x="4413884" y="3711384"/>
                  </a:lnTo>
                  <a:lnTo>
                    <a:pt x="4349369" y="3721227"/>
                  </a:lnTo>
                  <a:lnTo>
                    <a:pt x="4284091" y="3724529"/>
                  </a:lnTo>
                  <a:lnTo>
                    <a:pt x="0" y="3724529"/>
                  </a:lnTo>
                  <a:lnTo>
                    <a:pt x="0" y="651256"/>
                  </a:lnTo>
                  <a:lnTo>
                    <a:pt x="3301" y="585851"/>
                  </a:lnTo>
                  <a:lnTo>
                    <a:pt x="13207" y="521335"/>
                  </a:lnTo>
                  <a:lnTo>
                    <a:pt x="29209" y="458977"/>
                  </a:lnTo>
                  <a:lnTo>
                    <a:pt x="51053" y="399288"/>
                  </a:lnTo>
                  <a:lnTo>
                    <a:pt x="78485" y="342391"/>
                  </a:lnTo>
                  <a:lnTo>
                    <a:pt x="110997" y="288798"/>
                  </a:lnTo>
                  <a:lnTo>
                    <a:pt x="148462" y="238760"/>
                  </a:lnTo>
                  <a:lnTo>
                    <a:pt x="190372" y="192659"/>
                  </a:lnTo>
                  <a:lnTo>
                    <a:pt x="236474" y="150749"/>
                  </a:lnTo>
                  <a:lnTo>
                    <a:pt x="286512" y="113284"/>
                  </a:lnTo>
                  <a:lnTo>
                    <a:pt x="340106" y="80772"/>
                  </a:lnTo>
                  <a:lnTo>
                    <a:pt x="397001" y="53339"/>
                  </a:lnTo>
                  <a:lnTo>
                    <a:pt x="456564" y="31496"/>
                  </a:lnTo>
                  <a:lnTo>
                    <a:pt x="518921" y="15494"/>
                  </a:lnTo>
                  <a:lnTo>
                    <a:pt x="583438" y="5587"/>
                  </a:lnTo>
                  <a:lnTo>
                    <a:pt x="69430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471" y="473963"/>
              <a:ext cx="4529328" cy="4029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2895" y="818388"/>
              <a:ext cx="3857244" cy="33573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38700" y="774191"/>
              <a:ext cx="3945890" cy="3445510"/>
            </a:xfrm>
            <a:custGeom>
              <a:avLst/>
              <a:gdLst/>
              <a:ahLst/>
              <a:cxnLst/>
              <a:rect l="l" t="t" r="r" b="b"/>
              <a:pathLst>
                <a:path w="3945890" h="3445510">
                  <a:moveTo>
                    <a:pt x="602741" y="0"/>
                  </a:moveTo>
                  <a:lnTo>
                    <a:pt x="3945635" y="0"/>
                  </a:lnTo>
                  <a:lnTo>
                    <a:pt x="3945635" y="2842768"/>
                  </a:lnTo>
                  <a:lnTo>
                    <a:pt x="3942588" y="2903347"/>
                  </a:lnTo>
                  <a:lnTo>
                    <a:pt x="3933444" y="2963291"/>
                  </a:lnTo>
                  <a:lnTo>
                    <a:pt x="3918584" y="3021203"/>
                  </a:lnTo>
                  <a:lnTo>
                    <a:pt x="3898265" y="3076702"/>
                  </a:lnTo>
                  <a:lnTo>
                    <a:pt x="3872738" y="3129534"/>
                  </a:lnTo>
                  <a:lnTo>
                    <a:pt x="3842511" y="3179445"/>
                  </a:lnTo>
                  <a:lnTo>
                    <a:pt x="3807714" y="3225927"/>
                  </a:lnTo>
                  <a:lnTo>
                    <a:pt x="3768725" y="3268599"/>
                  </a:lnTo>
                  <a:lnTo>
                    <a:pt x="3725926" y="3307588"/>
                  </a:lnTo>
                  <a:lnTo>
                    <a:pt x="3679444" y="3342386"/>
                  </a:lnTo>
                  <a:lnTo>
                    <a:pt x="3629659" y="3372612"/>
                  </a:lnTo>
                  <a:lnTo>
                    <a:pt x="3576828" y="3398139"/>
                  </a:lnTo>
                  <a:lnTo>
                    <a:pt x="3521329" y="3418459"/>
                  </a:lnTo>
                  <a:lnTo>
                    <a:pt x="3463417" y="3433318"/>
                  </a:lnTo>
                  <a:lnTo>
                    <a:pt x="3403473" y="3442462"/>
                  </a:lnTo>
                  <a:lnTo>
                    <a:pt x="3342894" y="3445510"/>
                  </a:lnTo>
                  <a:lnTo>
                    <a:pt x="0" y="3445510"/>
                  </a:lnTo>
                  <a:lnTo>
                    <a:pt x="0" y="602742"/>
                  </a:lnTo>
                  <a:lnTo>
                    <a:pt x="3048" y="542163"/>
                  </a:lnTo>
                  <a:lnTo>
                    <a:pt x="12191" y="482219"/>
                  </a:lnTo>
                  <a:lnTo>
                    <a:pt x="27050" y="424307"/>
                  </a:lnTo>
                  <a:lnTo>
                    <a:pt x="47371" y="368808"/>
                  </a:lnTo>
                  <a:lnTo>
                    <a:pt x="72898" y="315975"/>
                  </a:lnTo>
                  <a:lnTo>
                    <a:pt x="103124" y="266065"/>
                  </a:lnTo>
                  <a:lnTo>
                    <a:pt x="137922" y="219583"/>
                  </a:lnTo>
                  <a:lnTo>
                    <a:pt x="176911" y="176911"/>
                  </a:lnTo>
                  <a:lnTo>
                    <a:pt x="219710" y="137922"/>
                  </a:lnTo>
                  <a:lnTo>
                    <a:pt x="266191" y="103124"/>
                  </a:lnTo>
                  <a:lnTo>
                    <a:pt x="315975" y="72898"/>
                  </a:lnTo>
                  <a:lnTo>
                    <a:pt x="368808" y="47371"/>
                  </a:lnTo>
                  <a:lnTo>
                    <a:pt x="424307" y="27050"/>
                  </a:lnTo>
                  <a:lnTo>
                    <a:pt x="482219" y="12192"/>
                  </a:lnTo>
                  <a:lnTo>
                    <a:pt x="542163" y="3048"/>
                  </a:lnTo>
                  <a:lnTo>
                    <a:pt x="602741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308" rIns="0" bIns="0" rtlCol="0">
            <a:spAutoFit/>
          </a:bodyPr>
          <a:lstStyle/>
          <a:p>
            <a:pPr marL="243713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Эстафета</a:t>
            </a:r>
            <a:r>
              <a:rPr sz="2800" spc="-140" dirty="0"/>
              <a:t> </a:t>
            </a:r>
            <a:r>
              <a:rPr sz="2800" dirty="0"/>
              <a:t>«Кто</a:t>
            </a:r>
            <a:r>
              <a:rPr sz="2800" spc="-135" dirty="0"/>
              <a:t> </a:t>
            </a:r>
            <a:r>
              <a:rPr sz="2800" spc="-10" dirty="0"/>
              <a:t>быстрее?»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0" y="964691"/>
            <a:ext cx="9144000" cy="5646420"/>
            <a:chOff x="0" y="964691"/>
            <a:chExt cx="9144000" cy="564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9371" y="964691"/>
              <a:ext cx="5024628" cy="564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5" y="1313687"/>
              <a:ext cx="4463796" cy="4969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9600" y="1266443"/>
              <a:ext cx="4552315" cy="5060950"/>
            </a:xfrm>
            <a:custGeom>
              <a:avLst/>
              <a:gdLst/>
              <a:ahLst/>
              <a:cxnLst/>
              <a:rect l="l" t="t" r="r" b="b"/>
              <a:pathLst>
                <a:path w="4552315" h="5060950">
                  <a:moveTo>
                    <a:pt x="832738" y="0"/>
                  </a:moveTo>
                  <a:lnTo>
                    <a:pt x="832738" y="2285"/>
                  </a:lnTo>
                  <a:lnTo>
                    <a:pt x="4551807" y="2285"/>
                  </a:lnTo>
                  <a:lnTo>
                    <a:pt x="4551807" y="4273550"/>
                  </a:lnTo>
                  <a:lnTo>
                    <a:pt x="4547743" y="4352963"/>
                  </a:lnTo>
                  <a:lnTo>
                    <a:pt x="4535805" y="4431258"/>
                  </a:lnTo>
                  <a:lnTo>
                    <a:pt x="4516374" y="4506849"/>
                  </a:lnTo>
                  <a:lnTo>
                    <a:pt x="4489831" y="4579327"/>
                  </a:lnTo>
                  <a:lnTo>
                    <a:pt x="4456683" y="4648250"/>
                  </a:lnTo>
                  <a:lnTo>
                    <a:pt x="4417186" y="4713274"/>
                  </a:lnTo>
                  <a:lnTo>
                    <a:pt x="4371848" y="4773968"/>
                  </a:lnTo>
                  <a:lnTo>
                    <a:pt x="4320921" y="4829936"/>
                  </a:lnTo>
                  <a:lnTo>
                    <a:pt x="4264914" y="4880813"/>
                  </a:lnTo>
                  <a:lnTo>
                    <a:pt x="4204208" y="4926190"/>
                  </a:lnTo>
                  <a:lnTo>
                    <a:pt x="4139310" y="4965700"/>
                  </a:lnTo>
                  <a:lnTo>
                    <a:pt x="4070477" y="4998897"/>
                  </a:lnTo>
                  <a:lnTo>
                    <a:pt x="3997959" y="5025428"/>
                  </a:lnTo>
                  <a:lnTo>
                    <a:pt x="3922395" y="5044859"/>
                  </a:lnTo>
                  <a:lnTo>
                    <a:pt x="3844035" y="5056809"/>
                  </a:lnTo>
                  <a:lnTo>
                    <a:pt x="3764660" y="5060822"/>
                  </a:lnTo>
                  <a:lnTo>
                    <a:pt x="0" y="5060822"/>
                  </a:lnTo>
                  <a:lnTo>
                    <a:pt x="0" y="789558"/>
                  </a:lnTo>
                  <a:lnTo>
                    <a:pt x="4063" y="710183"/>
                  </a:lnTo>
                  <a:lnTo>
                    <a:pt x="16001" y="631825"/>
                  </a:lnTo>
                  <a:lnTo>
                    <a:pt x="35433" y="556259"/>
                  </a:lnTo>
                  <a:lnTo>
                    <a:pt x="61975" y="483742"/>
                  </a:lnTo>
                  <a:lnTo>
                    <a:pt x="95123" y="414908"/>
                  </a:lnTo>
                  <a:lnTo>
                    <a:pt x="134620" y="349884"/>
                  </a:lnTo>
                  <a:lnTo>
                    <a:pt x="179959" y="289178"/>
                  </a:lnTo>
                  <a:lnTo>
                    <a:pt x="230886" y="233171"/>
                  </a:lnTo>
                  <a:lnTo>
                    <a:pt x="286892" y="182244"/>
                  </a:lnTo>
                  <a:lnTo>
                    <a:pt x="347599" y="136905"/>
                  </a:lnTo>
                  <a:lnTo>
                    <a:pt x="412496" y="97408"/>
                  </a:lnTo>
                  <a:lnTo>
                    <a:pt x="481329" y="64261"/>
                  </a:lnTo>
                  <a:lnTo>
                    <a:pt x="553847" y="37718"/>
                  </a:lnTo>
                  <a:lnTo>
                    <a:pt x="629412" y="18287"/>
                  </a:lnTo>
                  <a:lnTo>
                    <a:pt x="707771" y="6350"/>
                  </a:lnTo>
                  <a:lnTo>
                    <a:pt x="83273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08531"/>
              <a:ext cx="5477255" cy="48661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03" y="1557527"/>
              <a:ext cx="5039868" cy="41879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008" y="1510283"/>
              <a:ext cx="5128260" cy="4279900"/>
            </a:xfrm>
            <a:custGeom>
              <a:avLst/>
              <a:gdLst/>
              <a:ahLst/>
              <a:cxnLst/>
              <a:rect l="l" t="t" r="r" b="b"/>
              <a:pathLst>
                <a:path w="5128260" h="4279900">
                  <a:moveTo>
                    <a:pt x="786803" y="0"/>
                  </a:moveTo>
                  <a:lnTo>
                    <a:pt x="786803" y="2286"/>
                  </a:lnTo>
                  <a:lnTo>
                    <a:pt x="5128133" y="2286"/>
                  </a:lnTo>
                  <a:lnTo>
                    <a:pt x="5128133" y="3538092"/>
                  </a:lnTo>
                  <a:lnTo>
                    <a:pt x="5124322" y="3612768"/>
                  </a:lnTo>
                  <a:lnTo>
                    <a:pt x="5113146" y="3686555"/>
                  </a:lnTo>
                  <a:lnTo>
                    <a:pt x="5094858" y="3757676"/>
                  </a:lnTo>
                  <a:lnTo>
                    <a:pt x="5069840" y="3826002"/>
                  </a:lnTo>
                  <a:lnTo>
                    <a:pt x="5038597" y="3890899"/>
                  </a:lnTo>
                  <a:lnTo>
                    <a:pt x="5001387" y="3952113"/>
                  </a:lnTo>
                  <a:lnTo>
                    <a:pt x="4958588" y="4009263"/>
                  </a:lnTo>
                  <a:lnTo>
                    <a:pt x="4910708" y="4061967"/>
                  </a:lnTo>
                  <a:lnTo>
                    <a:pt x="4858004" y="4109872"/>
                  </a:lnTo>
                  <a:lnTo>
                    <a:pt x="4800854" y="4152607"/>
                  </a:lnTo>
                  <a:lnTo>
                    <a:pt x="4739640" y="4189806"/>
                  </a:lnTo>
                  <a:lnTo>
                    <a:pt x="4674743" y="4221086"/>
                  </a:lnTo>
                  <a:lnTo>
                    <a:pt x="4606544" y="4246067"/>
                  </a:lnTo>
                  <a:lnTo>
                    <a:pt x="4535424" y="4264367"/>
                  </a:lnTo>
                  <a:lnTo>
                    <a:pt x="4461637" y="4275620"/>
                  </a:lnTo>
                  <a:lnTo>
                    <a:pt x="4386961" y="4279392"/>
                  </a:lnTo>
                  <a:lnTo>
                    <a:pt x="0" y="4279392"/>
                  </a:lnTo>
                  <a:lnTo>
                    <a:pt x="0" y="743585"/>
                  </a:lnTo>
                  <a:lnTo>
                    <a:pt x="3770" y="668908"/>
                  </a:lnTo>
                  <a:lnTo>
                    <a:pt x="15024" y="595121"/>
                  </a:lnTo>
                  <a:lnTo>
                    <a:pt x="33327" y="524001"/>
                  </a:lnTo>
                  <a:lnTo>
                    <a:pt x="58303" y="455675"/>
                  </a:lnTo>
                  <a:lnTo>
                    <a:pt x="89573" y="390778"/>
                  </a:lnTo>
                  <a:lnTo>
                    <a:pt x="126771" y="329564"/>
                  </a:lnTo>
                  <a:lnTo>
                    <a:pt x="169494" y="272414"/>
                  </a:lnTo>
                  <a:lnTo>
                    <a:pt x="217398" y="219710"/>
                  </a:lnTo>
                  <a:lnTo>
                    <a:pt x="270103" y="171830"/>
                  </a:lnTo>
                  <a:lnTo>
                    <a:pt x="327253" y="129031"/>
                  </a:lnTo>
                  <a:lnTo>
                    <a:pt x="388454" y="91820"/>
                  </a:lnTo>
                  <a:lnTo>
                    <a:pt x="453390" y="60578"/>
                  </a:lnTo>
                  <a:lnTo>
                    <a:pt x="521627" y="35560"/>
                  </a:lnTo>
                  <a:lnTo>
                    <a:pt x="592797" y="17271"/>
                  </a:lnTo>
                  <a:lnTo>
                    <a:pt x="666521" y="6095"/>
                  </a:lnTo>
                  <a:lnTo>
                    <a:pt x="786803" y="0"/>
                  </a:lnTo>
                  <a:close/>
                </a:path>
              </a:pathLst>
            </a:custGeom>
            <a:ln w="888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85" rIns="0" bIns="0" rtlCol="0">
            <a:spAutoFit/>
          </a:bodyPr>
          <a:lstStyle/>
          <a:p>
            <a:pPr marL="282575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Эстафета</a:t>
            </a:r>
            <a:r>
              <a:rPr sz="2800" spc="-80" dirty="0"/>
              <a:t> </a:t>
            </a:r>
            <a:r>
              <a:rPr sz="2800" spc="-10" dirty="0"/>
              <a:t>«Сороконожка»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23444" y="632459"/>
            <a:ext cx="9020810" cy="6006465"/>
            <a:chOff x="123444" y="632459"/>
            <a:chExt cx="9020810" cy="6006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6723" y="992123"/>
              <a:ext cx="5637276" cy="5646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147" y="1341119"/>
              <a:ext cx="5131308" cy="49682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06952" y="1293876"/>
              <a:ext cx="5219700" cy="5059680"/>
            </a:xfrm>
            <a:custGeom>
              <a:avLst/>
              <a:gdLst/>
              <a:ahLst/>
              <a:cxnLst/>
              <a:rect l="l" t="t" r="r" b="b"/>
              <a:pathLst>
                <a:path w="5219700" h="5059680">
                  <a:moveTo>
                    <a:pt x="916813" y="0"/>
                  </a:moveTo>
                  <a:lnTo>
                    <a:pt x="916813" y="2286"/>
                  </a:lnTo>
                  <a:lnTo>
                    <a:pt x="5219573" y="2286"/>
                  </a:lnTo>
                  <a:lnTo>
                    <a:pt x="5219573" y="4188079"/>
                  </a:lnTo>
                  <a:lnTo>
                    <a:pt x="5215128" y="4276090"/>
                  </a:lnTo>
                  <a:lnTo>
                    <a:pt x="5201920" y="4362704"/>
                  </a:lnTo>
                  <a:lnTo>
                    <a:pt x="5180457" y="4446358"/>
                  </a:lnTo>
                  <a:lnTo>
                    <a:pt x="5150993" y="4526559"/>
                  </a:lnTo>
                  <a:lnTo>
                    <a:pt x="5114290" y="4602848"/>
                  </a:lnTo>
                  <a:lnTo>
                    <a:pt x="5070602" y="4674793"/>
                  </a:lnTo>
                  <a:lnTo>
                    <a:pt x="5020309" y="4741964"/>
                  </a:lnTo>
                  <a:lnTo>
                    <a:pt x="4964049" y="4803914"/>
                  </a:lnTo>
                  <a:lnTo>
                    <a:pt x="4902073" y="4860213"/>
                  </a:lnTo>
                  <a:lnTo>
                    <a:pt x="4834890" y="4910429"/>
                  </a:lnTo>
                  <a:lnTo>
                    <a:pt x="4763008" y="4954143"/>
                  </a:lnTo>
                  <a:lnTo>
                    <a:pt x="4686808" y="4990896"/>
                  </a:lnTo>
                  <a:lnTo>
                    <a:pt x="4606671" y="5020246"/>
                  </a:lnTo>
                  <a:lnTo>
                    <a:pt x="4522978" y="5041760"/>
                  </a:lnTo>
                  <a:lnTo>
                    <a:pt x="4436364" y="5054981"/>
                  </a:lnTo>
                  <a:lnTo>
                    <a:pt x="4348353" y="5059426"/>
                  </a:lnTo>
                  <a:lnTo>
                    <a:pt x="0" y="5059426"/>
                  </a:lnTo>
                  <a:lnTo>
                    <a:pt x="0" y="873633"/>
                  </a:lnTo>
                  <a:lnTo>
                    <a:pt x="4445" y="785622"/>
                  </a:lnTo>
                  <a:lnTo>
                    <a:pt x="17652" y="699008"/>
                  </a:lnTo>
                  <a:lnTo>
                    <a:pt x="39115" y="615314"/>
                  </a:lnTo>
                  <a:lnTo>
                    <a:pt x="68580" y="535177"/>
                  </a:lnTo>
                  <a:lnTo>
                    <a:pt x="105283" y="458850"/>
                  </a:lnTo>
                  <a:lnTo>
                    <a:pt x="148971" y="386969"/>
                  </a:lnTo>
                  <a:lnTo>
                    <a:pt x="199262" y="319786"/>
                  </a:lnTo>
                  <a:lnTo>
                    <a:pt x="255524" y="257810"/>
                  </a:lnTo>
                  <a:lnTo>
                    <a:pt x="317500" y="201549"/>
                  </a:lnTo>
                  <a:lnTo>
                    <a:pt x="384683" y="151257"/>
                  </a:lnTo>
                  <a:lnTo>
                    <a:pt x="456564" y="107569"/>
                  </a:lnTo>
                  <a:lnTo>
                    <a:pt x="532764" y="70865"/>
                  </a:lnTo>
                  <a:lnTo>
                    <a:pt x="612901" y="41401"/>
                  </a:lnTo>
                  <a:lnTo>
                    <a:pt x="696595" y="19938"/>
                  </a:lnTo>
                  <a:lnTo>
                    <a:pt x="783209" y="6731"/>
                  </a:lnTo>
                  <a:lnTo>
                    <a:pt x="91681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4" y="632459"/>
              <a:ext cx="4930140" cy="50398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8" y="981455"/>
              <a:ext cx="4256532" cy="43632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3671" y="934211"/>
              <a:ext cx="4346575" cy="4455160"/>
            </a:xfrm>
            <a:custGeom>
              <a:avLst/>
              <a:gdLst/>
              <a:ahLst/>
              <a:cxnLst/>
              <a:rect l="l" t="t" r="r" b="b"/>
              <a:pathLst>
                <a:path w="4346575" h="4455160">
                  <a:moveTo>
                    <a:pt x="798512" y="0"/>
                  </a:moveTo>
                  <a:lnTo>
                    <a:pt x="798512" y="2286"/>
                  </a:lnTo>
                  <a:lnTo>
                    <a:pt x="4346448" y="2286"/>
                  </a:lnTo>
                  <a:lnTo>
                    <a:pt x="4346448" y="3701923"/>
                  </a:lnTo>
                  <a:lnTo>
                    <a:pt x="4342638" y="3777742"/>
                  </a:lnTo>
                  <a:lnTo>
                    <a:pt x="4331208" y="3852672"/>
                  </a:lnTo>
                  <a:lnTo>
                    <a:pt x="4312666" y="3924935"/>
                  </a:lnTo>
                  <a:lnTo>
                    <a:pt x="4287266" y="3994277"/>
                  </a:lnTo>
                  <a:lnTo>
                    <a:pt x="4255516" y="4060190"/>
                  </a:lnTo>
                  <a:lnTo>
                    <a:pt x="4217670" y="4122293"/>
                  </a:lnTo>
                  <a:lnTo>
                    <a:pt x="4174363" y="4180331"/>
                  </a:lnTo>
                  <a:lnTo>
                    <a:pt x="4125722" y="4233926"/>
                  </a:lnTo>
                  <a:lnTo>
                    <a:pt x="4072128" y="4282567"/>
                  </a:lnTo>
                  <a:lnTo>
                    <a:pt x="4014089" y="4325874"/>
                  </a:lnTo>
                  <a:lnTo>
                    <a:pt x="3951986" y="4363720"/>
                  </a:lnTo>
                  <a:lnTo>
                    <a:pt x="3886073" y="4395470"/>
                  </a:lnTo>
                  <a:lnTo>
                    <a:pt x="3816730" y="4420870"/>
                  </a:lnTo>
                  <a:lnTo>
                    <a:pt x="3744214" y="4439412"/>
                  </a:lnTo>
                  <a:lnTo>
                    <a:pt x="3669283" y="4450842"/>
                  </a:lnTo>
                  <a:lnTo>
                    <a:pt x="3593465" y="4454652"/>
                  </a:lnTo>
                  <a:lnTo>
                    <a:pt x="0" y="4454652"/>
                  </a:lnTo>
                  <a:lnTo>
                    <a:pt x="0" y="755014"/>
                  </a:lnTo>
                  <a:lnTo>
                    <a:pt x="3835" y="679196"/>
                  </a:lnTo>
                  <a:lnTo>
                    <a:pt x="15252" y="604265"/>
                  </a:lnTo>
                  <a:lnTo>
                    <a:pt x="33845" y="532002"/>
                  </a:lnTo>
                  <a:lnTo>
                    <a:pt x="59232" y="462661"/>
                  </a:lnTo>
                  <a:lnTo>
                    <a:pt x="90995" y="396748"/>
                  </a:lnTo>
                  <a:lnTo>
                    <a:pt x="128752" y="334645"/>
                  </a:lnTo>
                  <a:lnTo>
                    <a:pt x="172173" y="276605"/>
                  </a:lnTo>
                  <a:lnTo>
                    <a:pt x="220827" y="223012"/>
                  </a:lnTo>
                  <a:lnTo>
                    <a:pt x="274358" y="174371"/>
                  </a:lnTo>
                  <a:lnTo>
                    <a:pt x="332409" y="131063"/>
                  </a:lnTo>
                  <a:lnTo>
                    <a:pt x="394589" y="93217"/>
                  </a:lnTo>
                  <a:lnTo>
                    <a:pt x="460514" y="61467"/>
                  </a:lnTo>
                  <a:lnTo>
                    <a:pt x="529844" y="36067"/>
                  </a:lnTo>
                  <a:lnTo>
                    <a:pt x="602145" y="17525"/>
                  </a:lnTo>
                  <a:lnTo>
                    <a:pt x="677024" y="6096"/>
                  </a:lnTo>
                  <a:lnTo>
                    <a:pt x="79851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Разминки</a:t>
            </a:r>
            <a:endParaRPr sz="2800"/>
          </a:p>
          <a:p>
            <a:pPr marL="222250" algn="ctr">
              <a:lnSpc>
                <a:spcPct val="100000"/>
              </a:lnSpc>
              <a:spcBef>
                <a:spcPts val="35"/>
              </a:spcBef>
            </a:pPr>
            <a:r>
              <a:rPr sz="2000" dirty="0"/>
              <a:t>Мы</a:t>
            </a:r>
            <a:r>
              <a:rPr sz="2000" spc="-75" dirty="0"/>
              <a:t> </a:t>
            </a:r>
            <a:r>
              <a:rPr sz="2000" spc="-10" dirty="0"/>
              <a:t>разминки</a:t>
            </a:r>
            <a:r>
              <a:rPr sz="2000" spc="-85" dirty="0"/>
              <a:t> </a:t>
            </a:r>
            <a:r>
              <a:rPr sz="2000" dirty="0"/>
              <a:t>начинаем,</a:t>
            </a:r>
            <a:r>
              <a:rPr sz="2000" spc="-45" dirty="0"/>
              <a:t> </a:t>
            </a:r>
            <a:r>
              <a:rPr sz="2000" dirty="0"/>
              <a:t>и</a:t>
            </a:r>
            <a:r>
              <a:rPr sz="2000" spc="-50" dirty="0"/>
              <a:t> </a:t>
            </a:r>
            <a:r>
              <a:rPr sz="2000" dirty="0"/>
              <a:t>друзей</a:t>
            </a:r>
            <a:r>
              <a:rPr sz="2000" spc="-95" dirty="0"/>
              <a:t> </a:t>
            </a:r>
            <a:r>
              <a:rPr sz="2000" dirty="0"/>
              <a:t>мы</a:t>
            </a:r>
            <a:r>
              <a:rPr sz="2000" spc="-85" dirty="0"/>
              <a:t> </a:t>
            </a:r>
            <a:r>
              <a:rPr sz="2000" spc="-10" dirty="0"/>
              <a:t>приглашаем!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0" y="1135380"/>
            <a:ext cx="9142730" cy="5641975"/>
            <a:chOff x="0" y="1135380"/>
            <a:chExt cx="9142730" cy="5641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8432" y="3003803"/>
              <a:ext cx="4924044" cy="37734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35380"/>
              <a:ext cx="6309359" cy="50825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3" y="1484376"/>
              <a:ext cx="5871972" cy="4405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008" y="1437132"/>
              <a:ext cx="5960110" cy="4497070"/>
            </a:xfrm>
            <a:custGeom>
              <a:avLst/>
              <a:gdLst/>
              <a:ahLst/>
              <a:cxnLst/>
              <a:rect l="l" t="t" r="r" b="b"/>
              <a:pathLst>
                <a:path w="5960110" h="4497070">
                  <a:moveTo>
                    <a:pt x="823125" y="0"/>
                  </a:moveTo>
                  <a:lnTo>
                    <a:pt x="823125" y="2285"/>
                  </a:lnTo>
                  <a:lnTo>
                    <a:pt x="5960109" y="2285"/>
                  </a:lnTo>
                  <a:lnTo>
                    <a:pt x="5960109" y="3719449"/>
                  </a:lnTo>
                  <a:lnTo>
                    <a:pt x="5956172" y="3797680"/>
                  </a:lnTo>
                  <a:lnTo>
                    <a:pt x="5944362" y="3875024"/>
                  </a:lnTo>
                  <a:lnTo>
                    <a:pt x="5925184" y="3949700"/>
                  </a:lnTo>
                  <a:lnTo>
                    <a:pt x="5898895" y="4021328"/>
                  </a:lnTo>
                  <a:lnTo>
                    <a:pt x="5866130" y="4089400"/>
                  </a:lnTo>
                  <a:lnTo>
                    <a:pt x="5827141" y="4153636"/>
                  </a:lnTo>
                  <a:lnTo>
                    <a:pt x="5782309" y="4213593"/>
                  </a:lnTo>
                  <a:lnTo>
                    <a:pt x="5732018" y="4268876"/>
                  </a:lnTo>
                  <a:lnTo>
                    <a:pt x="5676772" y="4319130"/>
                  </a:lnTo>
                  <a:lnTo>
                    <a:pt x="5616829" y="4363961"/>
                  </a:lnTo>
                  <a:lnTo>
                    <a:pt x="5552694" y="4402975"/>
                  </a:lnTo>
                  <a:lnTo>
                    <a:pt x="5484621" y="4435779"/>
                  </a:lnTo>
                  <a:lnTo>
                    <a:pt x="5412994" y="4461979"/>
                  </a:lnTo>
                  <a:lnTo>
                    <a:pt x="5338318" y="4481182"/>
                  </a:lnTo>
                  <a:lnTo>
                    <a:pt x="5260975" y="4492980"/>
                  </a:lnTo>
                  <a:lnTo>
                    <a:pt x="5182616" y="4496943"/>
                  </a:lnTo>
                  <a:lnTo>
                    <a:pt x="0" y="4496943"/>
                  </a:lnTo>
                  <a:lnTo>
                    <a:pt x="0" y="779779"/>
                  </a:lnTo>
                  <a:lnTo>
                    <a:pt x="3958" y="701547"/>
                  </a:lnTo>
                  <a:lnTo>
                    <a:pt x="15760" y="624204"/>
                  </a:lnTo>
                  <a:lnTo>
                    <a:pt x="34959" y="549528"/>
                  </a:lnTo>
                  <a:lnTo>
                    <a:pt x="61156" y="477900"/>
                  </a:lnTo>
                  <a:lnTo>
                    <a:pt x="93954" y="409828"/>
                  </a:lnTo>
                  <a:lnTo>
                    <a:pt x="132956" y="345566"/>
                  </a:lnTo>
                  <a:lnTo>
                    <a:pt x="177800" y="285622"/>
                  </a:lnTo>
                  <a:lnTo>
                    <a:pt x="228041" y="230377"/>
                  </a:lnTo>
                  <a:lnTo>
                    <a:pt x="283311" y="180085"/>
                  </a:lnTo>
                  <a:lnTo>
                    <a:pt x="343255" y="135254"/>
                  </a:lnTo>
                  <a:lnTo>
                    <a:pt x="407454" y="96265"/>
                  </a:lnTo>
                  <a:lnTo>
                    <a:pt x="475564" y="63500"/>
                  </a:lnTo>
                  <a:lnTo>
                    <a:pt x="547141" y="37210"/>
                  </a:lnTo>
                  <a:lnTo>
                    <a:pt x="621804" y="18033"/>
                  </a:lnTo>
                  <a:lnTo>
                    <a:pt x="699122" y="6222"/>
                  </a:lnTo>
                  <a:lnTo>
                    <a:pt x="823125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408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Приветствие</vt:lpstr>
      <vt:lpstr>Начинаем с разминки</vt:lpstr>
      <vt:lpstr>Эстафета «Кто быстрее?»</vt:lpstr>
      <vt:lpstr>Эстафета «Сороконожка»</vt:lpstr>
      <vt:lpstr>Разминки Мы разминки начинаем, и друзей мы приглашаем!</vt:lpstr>
      <vt:lpstr>Эстафета «Меткий стрелок»</vt:lpstr>
      <vt:lpstr>Эстафета «Своя ноша не тянет»</vt:lpstr>
      <vt:lpstr>Эстафета «Пингвин»</vt:lpstr>
      <vt:lpstr>Эстафета «Ловкая пара» «Картошка»</vt:lpstr>
      <vt:lpstr>Награждение</vt:lpstr>
      <vt:lpstr>Кто спортом занимается, Тот многого добивается! Всегда и везде нас ждет успех, Спорт – это залог важных побед!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Али</cp:lastModifiedBy>
  <cp:revision>1</cp:revision>
  <dcterms:created xsi:type="dcterms:W3CDTF">2024-10-22T12:46:20Z</dcterms:created>
  <dcterms:modified xsi:type="dcterms:W3CDTF">2024-10-22T12:50:11Z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2024-10-22T00:00:00Z</vt:filetime>
  </property>
  <property fmtid="{D5CDD505-2E9C-101B-9397-08002B2CF9AE}" pid="3" name="Producer">
    <vt:lpwstr>3-Heights(TM) PDF Security Shell 4.8.25.2 (http://www.pdf-tools.com)</vt:lpwstr>
  </property>
</Properties>
</file>