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F2BA70-4134-43C5-B280-FA5556A21E90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4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FEF06-4EEB-4A1D-97F5-16B4F6E30029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848CE-E53F-4C8E-B275-B02EFB122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6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848CE-E53F-4C8E-B275-B02EFB122E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3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168" y="2132856"/>
            <a:ext cx="7851648" cy="33843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Муниципальный смотр-конкурс</a:t>
            </a:r>
            <a:br>
              <a:rPr lang="ru-RU" sz="2400" dirty="0" smtClean="0"/>
            </a:br>
            <a:r>
              <a:rPr lang="ru-RU" sz="2400" dirty="0" smtClean="0"/>
              <a:t>«Организация развивающей предметно- пространственной среды в групповых ячейках и на участке ДОО по речевой деятельности и ознакомлению дошкольников с художественной литературой, народным творчеством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Разработала: Воспитатель Третьякова А.В.</a:t>
            </a:r>
            <a:br>
              <a:rPr lang="ru-RU" sz="2400" dirty="0" smtClean="0"/>
            </a:br>
            <a:r>
              <a:rPr lang="ru-RU" sz="2400" dirty="0" smtClean="0"/>
              <a:t>2024 год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МБОУ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Изумрудновская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общеобразовательная школа»-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Изумрудновский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7050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6976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творчество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группа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581128"/>
            <a:ext cx="4536504" cy="1944216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речевой деятельности в организации игры «Придумай сказку»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решили рассказать товарищам свою придуманную сказку.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8064" y="4581128"/>
            <a:ext cx="3537719" cy="654843"/>
          </a:xfrm>
        </p:spPr>
        <p:txBody>
          <a:bodyPr/>
          <a:lstStyle/>
          <a:p>
            <a:pPr algn="r"/>
            <a:r>
              <a:rPr lang="ru-RU" dirty="0" smtClean="0"/>
              <a:t>26 октября- 10.40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1"/>
            <a:ext cx="2448272" cy="32643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86" y="1196752"/>
            <a:ext cx="2430270" cy="3240360"/>
          </a:xfrm>
        </p:spPr>
      </p:pic>
    </p:spTree>
    <p:extLst>
      <p:ext uri="{BB962C8B-B14F-4D97-AF65-F5344CB8AC3E}">
        <p14:creationId xmlns:p14="http://schemas.microsoft.com/office/powerpoint/2010/main" val="7146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воздухе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октябрь, участок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509120"/>
            <a:ext cx="5976664" cy="2232248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проектной и речевой деятельности.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ребенка: «Почему матрешку назвали «матрешкой»?»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у листочков разный цвет?»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940152" y="5013176"/>
            <a:ext cx="2817639" cy="654843"/>
          </a:xfrm>
        </p:spPr>
        <p:txBody>
          <a:bodyPr/>
          <a:lstStyle/>
          <a:p>
            <a:pPr algn="r"/>
            <a:r>
              <a:rPr lang="ru-RU" dirty="0"/>
              <a:t>2</a:t>
            </a:r>
            <a:r>
              <a:rPr lang="ru-RU" dirty="0" smtClean="0"/>
              <a:t> октября- 11.00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984443" cy="298833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32" y="1556792"/>
            <a:ext cx="2335390" cy="2880320"/>
          </a:xfrm>
        </p:spPr>
      </p:pic>
    </p:spTree>
    <p:extLst>
      <p:ext uri="{BB962C8B-B14F-4D97-AF65-F5344CB8AC3E}">
        <p14:creationId xmlns:p14="http://schemas.microsoft.com/office/powerpoint/2010/main" val="36960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823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творчество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Ноябрь, группа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25144"/>
            <a:ext cx="4040188" cy="1728192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детей брать на себя роль инсценировать сказку по ролям и исполнять народные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796136" y="4725144"/>
            <a:ext cx="3033663" cy="654843"/>
          </a:xfrm>
        </p:spPr>
        <p:txBody>
          <a:bodyPr/>
          <a:lstStyle/>
          <a:p>
            <a:r>
              <a:rPr lang="ru-RU" dirty="0" smtClean="0"/>
              <a:t>3 ноября- 11.05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754760" cy="281607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753743" cy="2815307"/>
          </a:xfrm>
        </p:spPr>
      </p:pic>
    </p:spTree>
    <p:extLst>
      <p:ext uri="{BB962C8B-B14F-4D97-AF65-F5344CB8AC3E}">
        <p14:creationId xmlns:p14="http://schemas.microsoft.com/office/powerpoint/2010/main" val="281887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игры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Ноябрь, группа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229200"/>
            <a:ext cx="5904656" cy="1296144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обыгрывать сюжет игры примеряя на себя главную роль рассказчика и продавца.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Придя в группу Александра рассказа детям новую сказку. После чего ребята решили её  обыграть, изготовив к ней иллюстрации.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868144" y="5229200"/>
            <a:ext cx="2889647" cy="654843"/>
          </a:xfrm>
        </p:spPr>
        <p:txBody>
          <a:bodyPr/>
          <a:lstStyle/>
          <a:p>
            <a:pPr algn="r"/>
            <a:r>
              <a:rPr lang="ru-RU" dirty="0" smtClean="0"/>
              <a:t>22 ноября- 10.40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04" y="1484785"/>
            <a:ext cx="2592287" cy="34563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7"/>
            <a:ext cx="2999309" cy="3384376"/>
          </a:xfrm>
        </p:spPr>
      </p:pic>
    </p:spTree>
    <p:extLst>
      <p:ext uri="{BB962C8B-B14F-4D97-AF65-F5344CB8AC3E}">
        <p14:creationId xmlns:p14="http://schemas.microsoft.com/office/powerpoint/2010/main" val="37126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739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Ноябрь, группа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718230"/>
            <a:ext cx="5112568" cy="1807114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речевой и познавательной деятельности.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ребенка: - «Что может получиться из  семян фасоли, бобов и шишек?»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00192" y="5301208"/>
            <a:ext cx="2385591" cy="654843"/>
          </a:xfrm>
        </p:spPr>
        <p:txBody>
          <a:bodyPr/>
          <a:lstStyle/>
          <a:p>
            <a:pPr algn="r"/>
            <a:r>
              <a:rPr lang="ru-RU" dirty="0" smtClean="0"/>
              <a:t>14 ноября- 9.15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77897"/>
            <a:ext cx="2890664" cy="2167998"/>
          </a:xfrm>
        </p:spPr>
      </p:pic>
      <p:pic>
        <p:nvPicPr>
          <p:cNvPr id="1026" name="Picture 2" descr="C:\Users\О\Desktop\уголок Читательская грамотность\hcwQLzsI4mA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364632" cy="21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37311"/>
            <a:ext cx="3298624" cy="2304256"/>
          </a:xfrm>
        </p:spPr>
      </p:pic>
    </p:spTree>
    <p:extLst>
      <p:ext uri="{BB962C8B-B14F-4D97-AF65-F5344CB8AC3E}">
        <p14:creationId xmlns:p14="http://schemas.microsoft.com/office/powerpoint/2010/main" val="850593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32656"/>
            <a:ext cx="822960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Ноябрь, группа</a:t>
            </a:r>
            <a:endParaRPr lang="ru-RU" sz="2000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395536" y="4539484"/>
            <a:ext cx="5400600" cy="169782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деятельности через самостоятельные умения.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Ребята задали вопрос: «Как можно быстро остудить горячий чай?»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Как дракон пышет пламенем?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5508104" y="5085184"/>
            <a:ext cx="3321695" cy="65484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b="1" dirty="0" smtClean="0">
                <a:solidFill>
                  <a:schemeClr val="tx2"/>
                </a:solidFill>
              </a:rPr>
              <a:t>9 ноября- 8.20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844824"/>
            <a:ext cx="3360373" cy="2520280"/>
          </a:xfrm>
          <a:prstGeom prst="rect">
            <a:avLst/>
          </a:prstGeom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311351" cy="248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7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чтение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157192"/>
            <a:ext cx="5268135" cy="1296144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традиция чтение  детской художественной литературы перед сном.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804248" y="5517232"/>
            <a:ext cx="2097559" cy="654843"/>
          </a:xfrm>
        </p:spPr>
        <p:txBody>
          <a:bodyPr/>
          <a:lstStyle/>
          <a:p>
            <a:pPr algn="r"/>
            <a:r>
              <a:rPr lang="ru-RU" dirty="0" smtClean="0"/>
              <a:t>25 ноября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17" y="1124745"/>
            <a:ext cx="2867087" cy="381642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2016224" cy="2688300"/>
          </a:xfrm>
        </p:spPr>
      </p:pic>
      <p:pic>
        <p:nvPicPr>
          <p:cNvPr id="5" name="Picture 2" descr="C:\Users\О\Desktop\уголок Читательская грамотность\Новая папка (2)\IMG-20231207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84" y="1124744"/>
            <a:ext cx="277540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92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«Поможем пернатым друзьям»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Ноябрь, участок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085184"/>
            <a:ext cx="5256584" cy="1451440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и стихи детей о зимующих птицах.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«Чем и как мы можем помочь птицам перезимовать?»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 игра «Кто чем питается?»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12160" y="5733256"/>
            <a:ext cx="2745631" cy="654843"/>
          </a:xfrm>
        </p:spPr>
        <p:txBody>
          <a:bodyPr/>
          <a:lstStyle/>
          <a:p>
            <a:pPr algn="r"/>
            <a:r>
              <a:rPr lang="ru-RU" dirty="0" smtClean="0"/>
              <a:t>27 ноября- 11.55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2376264" cy="316835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86457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Сентябрь, группа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869160"/>
            <a:ext cx="5105564" cy="1670557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игровой и познавательной деятельности через организацию игры «шнуровка»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поступлением вопроса от ребенка: «Как зашнуровать кроссовок»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8104" y="5373216"/>
            <a:ext cx="3105671" cy="767291"/>
          </a:xfrm>
        </p:spPr>
        <p:txBody>
          <a:bodyPr/>
          <a:lstStyle/>
          <a:p>
            <a:pPr algn="r"/>
            <a:r>
              <a:rPr lang="ru-RU" dirty="0" smtClean="0">
                <a:cs typeface="Times New Roman" panose="02020603050405020304" pitchFamily="18" charset="0"/>
              </a:rPr>
              <a:t>12 сентября- 10.40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2322258" cy="309634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2305943" cy="3074591"/>
          </a:xfrm>
        </p:spPr>
      </p:pic>
    </p:spTree>
    <p:extLst>
      <p:ext uri="{BB962C8B-B14F-4D97-AF65-F5344CB8AC3E}">
        <p14:creationId xmlns:p14="http://schemas.microsoft.com/office/powerpoint/2010/main" val="31667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517232"/>
            <a:ext cx="4752528" cy="803368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деятельности через игру: «Накорми животных»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Интерес: «Давайте накормим наших зверей!»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8104" y="5301208"/>
            <a:ext cx="3249687" cy="654843"/>
          </a:xfrm>
        </p:spPr>
        <p:txBody>
          <a:bodyPr/>
          <a:lstStyle/>
          <a:p>
            <a:r>
              <a:rPr lang="ru-RU" dirty="0" smtClean="0"/>
              <a:t>19 сентября- 10.15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2376264" cy="3168352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240360" cy="3240360"/>
          </a:xfrm>
        </p:spPr>
      </p:pic>
    </p:spTree>
    <p:extLst>
      <p:ext uri="{BB962C8B-B14F-4D97-AF65-F5344CB8AC3E}">
        <p14:creationId xmlns:p14="http://schemas.microsoft.com/office/powerpoint/2010/main" val="13517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литература и народное творчество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157192"/>
            <a:ext cx="4968552" cy="1379432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речевой деятельности через организацию игры «Назови героя сказки»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решили выяснить, кто лучше знает сказки.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5373216"/>
            <a:ext cx="3249687" cy="654843"/>
          </a:xfrm>
        </p:spPr>
        <p:txBody>
          <a:bodyPr/>
          <a:lstStyle/>
          <a:p>
            <a:pPr algn="r"/>
            <a:r>
              <a:rPr lang="ru-RU" dirty="0" smtClean="0"/>
              <a:t>15 сентября- 9.10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648405" cy="273630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916832"/>
            <a:ext cx="3648405" cy="2736304"/>
          </a:xfrm>
        </p:spPr>
      </p:pic>
    </p:spTree>
    <p:extLst>
      <p:ext uri="{BB962C8B-B14F-4D97-AF65-F5344CB8AC3E}">
        <p14:creationId xmlns:p14="http://schemas.microsoft.com/office/powerpoint/2010/main" val="29929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753" y="28722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воздухе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Сентябрь, 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581128"/>
            <a:ext cx="5400600" cy="1595456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через организацию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«Путешествие»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Ульяна сказала: - «Я умею водить автомобиль!»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хором: - «Прокати!»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отправились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652120" y="4869160"/>
            <a:ext cx="3177679" cy="654843"/>
          </a:xfrm>
        </p:spPr>
        <p:txBody>
          <a:bodyPr/>
          <a:lstStyle/>
          <a:p>
            <a:pPr algn="r"/>
            <a:r>
              <a:rPr lang="ru-RU" dirty="0" smtClean="0"/>
              <a:t>8 сентября- 11.40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17" y="1484783"/>
            <a:ext cx="2903848" cy="2342079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2" y="1628800"/>
            <a:ext cx="3032476" cy="2139556"/>
          </a:xfrm>
        </p:spPr>
      </p:pic>
      <p:pic>
        <p:nvPicPr>
          <p:cNvPr id="2050" name="Picture 2" descr="C:\Users\О\Desktop\уголок Читательская грамотность\nUbCCZ0jW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960168" cy="168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творчество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Сентябрь, группа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229200"/>
            <a:ext cx="5760640" cy="1235416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речевой деятельности через сюжетно- ролевую игру «Три поросенка»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решили устроить для друзей театральное представление.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796136" y="5589240"/>
            <a:ext cx="2961655" cy="654843"/>
          </a:xfrm>
        </p:spPr>
        <p:txBody>
          <a:bodyPr/>
          <a:lstStyle/>
          <a:p>
            <a:pPr algn="r"/>
            <a:r>
              <a:rPr lang="ru-RU" dirty="0" smtClean="0"/>
              <a:t>12 сентября- 15.40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2856"/>
            <a:ext cx="3840427" cy="288032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4185" y="2412919"/>
            <a:ext cx="2816563" cy="2112422"/>
          </a:xfrm>
        </p:spPr>
      </p:pic>
      <p:pic>
        <p:nvPicPr>
          <p:cNvPr id="3074" name="Picture 2" descr="C:\Users\О\Desktop\уголок Читательская грамотность\сказка\20231113_1124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3743" y="2389681"/>
            <a:ext cx="2998280" cy="224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45224"/>
            <a:ext cx="4608512" cy="659352"/>
          </a:xfrm>
        </p:spPr>
        <p:txBody>
          <a:bodyPr/>
          <a:lstStyle/>
          <a:p>
            <a:r>
              <a:rPr lang="ru-RU" sz="1800" dirty="0" smtClean="0"/>
              <a:t>Создание игровой ситуации «Как дует ветер?»</a:t>
            </a:r>
          </a:p>
          <a:p>
            <a:r>
              <a:rPr lang="ru-RU" sz="1800" dirty="0" smtClean="0"/>
              <a:t>Поступил вопрос от ребенка: «Почему листья кружатся?»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5013176"/>
            <a:ext cx="3465711" cy="654843"/>
          </a:xfrm>
        </p:spPr>
        <p:txBody>
          <a:bodyPr/>
          <a:lstStyle/>
          <a:p>
            <a:pPr algn="r"/>
            <a:r>
              <a:rPr lang="ru-RU" dirty="0" smtClean="0"/>
              <a:t>4 октября- 9.15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2" y="2334570"/>
            <a:ext cx="3168352" cy="237626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58" y="2200958"/>
            <a:ext cx="2900871" cy="2520280"/>
          </a:xfrm>
        </p:spPr>
      </p:pic>
      <p:pic>
        <p:nvPicPr>
          <p:cNvPr id="4098" name="Picture 2" descr="C:\Users\О\Desktop\уголок Читательская грамотность\дыхат-я гим-ка\20231206_154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628800"/>
            <a:ext cx="21854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традиции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941168"/>
            <a:ext cx="5256584" cy="1656184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есть традиция- чтение детской художественной литературы.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решил после прочтения сказки изготовить любимых героев и показать сказку своим друзьям в группе детского сада.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5445224"/>
            <a:ext cx="3321695" cy="654843"/>
          </a:xfrm>
        </p:spPr>
        <p:txBody>
          <a:bodyPr/>
          <a:lstStyle/>
          <a:p>
            <a:pPr algn="r"/>
            <a:r>
              <a:rPr lang="ru-RU" dirty="0" smtClean="0"/>
              <a:t>21 октября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2646293" cy="352839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009908" cy="3290664"/>
          </a:xfrm>
        </p:spPr>
      </p:pic>
    </p:spTree>
    <p:extLst>
      <p:ext uri="{BB962C8B-B14F-4D97-AF65-F5344CB8AC3E}">
        <p14:creationId xmlns:p14="http://schemas.microsoft.com/office/powerpoint/2010/main" val="2153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29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Октябрь, группа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509120"/>
            <a:ext cx="5184576" cy="2016224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речевой и познавательно- исследовательской деятельности, по средством тактильных ощущений в игре «Чудесный мешочек»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решили провести игру 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гадай, что лежит в мешочке»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00192" y="5445224"/>
            <a:ext cx="2601615" cy="654843"/>
          </a:xfrm>
        </p:spPr>
        <p:txBody>
          <a:bodyPr/>
          <a:lstStyle/>
          <a:p>
            <a:pPr algn="r"/>
            <a:r>
              <a:rPr lang="ru-RU" dirty="0" smtClean="0"/>
              <a:t>13 октября- 9.15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4442468" cy="288032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875"/>
            <a:ext cx="2527077" cy="3369437"/>
          </a:xfrm>
        </p:spPr>
      </p:pic>
    </p:spTree>
    <p:extLst>
      <p:ext uri="{BB962C8B-B14F-4D97-AF65-F5344CB8AC3E}">
        <p14:creationId xmlns:p14="http://schemas.microsoft.com/office/powerpoint/2010/main" val="21706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1123</TotalTime>
  <Words>462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Constantia</vt:lpstr>
      <vt:lpstr>Times New Roman</vt:lpstr>
      <vt:lpstr>Wingdings 2</vt:lpstr>
      <vt:lpstr>Поток</vt:lpstr>
      <vt:lpstr>Муниципальный смотр-конкурс «Организация развивающей предметно- пространственной среды в групповых ячейках и на участке ДОО по речевой деятельности и ознакомлению дошкольников с художественной литературой, народным творчеством»  Разработала: Воспитатель Третьякова А.В. 2024 год</vt:lpstr>
      <vt:lpstr>Мелкая моторика Сентябрь, группа</vt:lpstr>
      <vt:lpstr>Дыхательная гимнастика Сентябрь, группа</vt:lpstr>
      <vt:lpstr>Художественная литература и народное творчество Сентябрь, группа</vt:lpstr>
      <vt:lpstr>Игры на воздухе Сентябрь, участок</vt:lpstr>
      <vt:lpstr>Народное творчество Сентябрь, группа</vt:lpstr>
      <vt:lpstr>Дыхательная гимнастика Октябрь, группа</vt:lpstr>
      <vt:lpstr>Семейные традиции Октябрь</vt:lpstr>
      <vt:lpstr>Мелкая моторика Октябрь, группа</vt:lpstr>
      <vt:lpstr>Народное творчество Октябрь, группа</vt:lpstr>
      <vt:lpstr>Игры на воздухе октябрь, участок</vt:lpstr>
      <vt:lpstr>Народное творчество Ноябрь, группа</vt:lpstr>
      <vt:lpstr>Речевые игры Ноябрь, группа</vt:lpstr>
      <vt:lpstr>Мелкая моторика Ноябрь, группа</vt:lpstr>
      <vt:lpstr>Презентация PowerPoint</vt:lpstr>
      <vt:lpstr>Семейное чтение Ноябрь</vt:lpstr>
      <vt:lpstr>Реализация проекта «Поможем пернатым друзьям» Ноябрь, участок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Читательская грамотность</dc:title>
  <dc:creator>О</dc:creator>
  <cp:lastModifiedBy>Али</cp:lastModifiedBy>
  <cp:revision>58</cp:revision>
  <dcterms:created xsi:type="dcterms:W3CDTF">2023-12-05T08:37:11Z</dcterms:created>
  <dcterms:modified xsi:type="dcterms:W3CDTF">2024-09-28T03:44:20Z</dcterms:modified>
</cp:coreProperties>
</file>