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60" r:id="rId1"/>
  </p:sldMasterIdLst>
  <p:notesMasterIdLst>
    <p:notesMasterId r:id="rId2"/>
  </p:notesMasterIdLst>
  <p:sldIdLst>
    <p:sldId id="256" r:id="rId3"/>
    <p:sldId id="275" r:id="rId4"/>
    <p:sldId id="276" r:id="rId5"/>
    <p:sldId id="259" r:id="rId6"/>
    <p:sldId id="262" r:id="rId7"/>
    <p:sldId id="281" r:id="rId8"/>
    <p:sldId id="263" r:id="rId9"/>
    <p:sldId id="266" r:id="rId10"/>
    <p:sldId id="279" r:id="rId11"/>
    <p:sldId id="284" r:id="rId12"/>
    <p:sldId id="267" r:id="rId13"/>
    <p:sldId id="270" r:id="rId14"/>
    <p:sldId id="271" r:id="rId15"/>
    <p:sldId id="282" r:id="rId16"/>
    <p:sldId id="283" r:id="rId17"/>
    <p:sldId id="285" r:id="rId18"/>
    <p:sldId id="286" r:id="rId19"/>
    <p:sldId id="287" r:id="rId20"/>
  </p:sldIdLst>
  <p:sldSz cx="9144000" cy="6858000" type="screen4x3"/>
  <p:notesSz cx="6858000" cy="91440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72DA353-7E4A-41FD-94AB-2B95F8CC3BFC}">
          <p14:sldIdLst>
            <p14:sldId id="256"/>
            <p14:sldId id="275"/>
            <p14:sldId id="276"/>
            <p14:sldId id="259"/>
            <p14:sldId id="262"/>
            <p14:sldId id="281"/>
            <p14:sldId id="263"/>
            <p14:sldId id="266"/>
            <p14:sldId id="279"/>
            <p14:sldId id="284"/>
            <p14:sldId id="267"/>
            <p14:sldId id="270"/>
            <p14:sldId id="271"/>
            <p14:sldId id="282"/>
            <p14:sldId id="283"/>
            <p14:sldId id="285"/>
            <p14:sldId id="286"/>
            <p14:sldId id="28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tags" Target="tags/tag1.xml" /><Relationship Id="rId22" Type="http://schemas.openxmlformats.org/officeDocument/2006/relationships/presProps" Target="presProps.xml" /><Relationship Id="rId23" Type="http://schemas.openxmlformats.org/officeDocument/2006/relationships/viewProps" Target="viewProps.xml" /><Relationship Id="rId24" Type="http://schemas.openxmlformats.org/officeDocument/2006/relationships/theme" Target="theme/theme1.xml" /><Relationship Id="rId25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l">
              <a:defRPr sz="1200"/>
            </a:lvl1pPr>
          </a:lstStyle>
          <a:p>
            <a:pPr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r">
              <a:defRPr sz="1200"/>
            </a:lvl1pPr>
          </a:lstStyle>
          <a:p>
            <a:pPr/>
            <a:fld id="{215FEF06-4EEB-4A1D-97F5-16B4F6E30029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l">
              <a:defRPr sz="1200"/>
            </a:lvl1pPr>
          </a:lstStyle>
          <a:p>
            <a:pPr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r">
              <a:defRPr sz="1200"/>
            </a:lvl1pPr>
          </a:lstStyle>
          <a:p>
            <a:pPr/>
            <a:fld id="{615848CE-E53F-4C8E-B275-B02EFB122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261241"/>
      </p:ext>
    </p:extLst>
  </p:cSld>
  <p:clrMap bg1="lt1" tx1="dk1" bg2="lt2" tx2="dk2" accent1="accent1" accent2="accent2" accent3="accent3" accent4="accent4" accent5="accent5" accent6="accent6" hlink="hlink" folHlink="folHlink"/>
  <p:notesStyle>
    <a:defPPr/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pPr/>
            <a:fld id="{615848CE-E53F-4C8E-B275-B02EFB122EF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733787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defPPr/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/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B4C71EC6-210F-42DE-9C53-41977AD35B3D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defPPr/>
            <a:lvl1pPr>
              <a:defRPr/>
            </a:lvl1pPr>
          </a:lstStyle>
          <a:p>
            <a:pPr/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defPPr/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defPPr/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defPPr/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defPPr/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B4C71EC6-210F-42DE-9C53-41977AD35B3D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B4C71EC6-210F-42DE-9C53-41977AD35B3D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Freeform 6"/>
          <p:cNvSpPr/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defPPr/>
          </a:lstStyle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defPPr/>
          </a:lstStyle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defPPr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>
            <a:defPPr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/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/>
            <a:fld id="{B4C71EC6-210F-42DE-9C53-41977AD35B3D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/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/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/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/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defPPr/>
            </a:lstStyle>
            <a:p>
              <a:endParaRPr kumimoji="0" lang="en-US"/>
            </a:p>
          </p:txBody>
        </p:sp>
        <p:sp>
          <p:nvSpPr>
            <p:cNvPr id="13" name="Freeform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defPPr/>
            </a:lstStyle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7" r:id="rId3"/>
  </p:sldLayoutIdLst>
  <p:transition/>
  <p:timing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0.jpeg" /><Relationship Id="rId3" Type="http://schemas.openxmlformats.org/officeDocument/2006/relationships/image" Target="../media/image21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2.jpeg" /><Relationship Id="rId3" Type="http://schemas.openxmlformats.org/officeDocument/2006/relationships/image" Target="../media/image23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4.jpeg" /><Relationship Id="rId3" Type="http://schemas.openxmlformats.org/officeDocument/2006/relationships/image" Target="../media/image25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6.jpeg" /><Relationship Id="rId3" Type="http://schemas.openxmlformats.org/officeDocument/2006/relationships/image" Target="../media/image27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8.jpeg" /><Relationship Id="rId3" Type="http://schemas.openxmlformats.org/officeDocument/2006/relationships/image" Target="../media/image29.jpeg" /><Relationship Id="rId4" Type="http://schemas.openxmlformats.org/officeDocument/2006/relationships/image" Target="../media/image30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1.jpeg" /><Relationship Id="rId3" Type="http://schemas.openxmlformats.org/officeDocument/2006/relationships/image" Target="../media/image32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3.jpeg" /><Relationship Id="rId3" Type="http://schemas.openxmlformats.org/officeDocument/2006/relationships/image" Target="../media/image34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5.jpeg" /><Relationship Id="rId3" Type="http://schemas.openxmlformats.org/officeDocument/2006/relationships/image" Target="../media/image36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7.jpeg" /><Relationship Id="rId3" Type="http://schemas.openxmlformats.org/officeDocument/2006/relationships/image" Target="../media/image38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.jpeg" /><Relationship Id="rId3" Type="http://schemas.openxmlformats.org/officeDocument/2006/relationships/image" Target="../media/image3.jpeg" /><Relationship Id="rId4" Type="http://schemas.openxmlformats.org/officeDocument/2006/relationships/image" Target="../media/image4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5.jpeg" /><Relationship Id="rId3" Type="http://schemas.openxmlformats.org/officeDocument/2006/relationships/image" Target="../media/image6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image" Target="../media/image8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9.jpeg" /><Relationship Id="rId4" Type="http://schemas.openxmlformats.org/officeDocument/2006/relationships/image" Target="../media/image10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1.jpeg" /><Relationship Id="rId3" Type="http://schemas.openxmlformats.org/officeDocument/2006/relationships/image" Target="../media/image12.jpeg" /><Relationship Id="rId4" Type="http://schemas.openxmlformats.org/officeDocument/2006/relationships/image" Target="../media/image13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4.jpeg" /><Relationship Id="rId3" Type="http://schemas.openxmlformats.org/officeDocument/2006/relationships/image" Target="../media/image15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6.jpeg" /><Relationship Id="rId3" Type="http://schemas.openxmlformats.org/officeDocument/2006/relationships/image" Target="../media/image17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8.jpeg" /><Relationship Id="rId3" Type="http://schemas.openxmlformats.org/officeDocument/2006/relationships/image" Target="../media/image19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4168" y="1556792"/>
            <a:ext cx="7851648" cy="3960440"/>
          </a:xfrm>
        </p:spPr>
        <p:txBody>
          <a:bodyPr>
            <a:normAutofit/>
          </a:bodyPr>
          <a:lstStyle>
            <a:defPPr/>
          </a:lstStyle>
          <a:p>
            <a:pPr algn="ctr"/>
            <a:r>
              <a:rPr lang="ru-RU" sz="3200" smtClean="0"/>
              <a:t>Муниципальный</a:t>
            </a:r>
            <a:r>
              <a:rPr lang="ru-RU" sz="2800" smtClean="0"/>
              <a:t> </a:t>
            </a:r>
            <a:r>
              <a:rPr lang="ru-RU" sz="3200" smtClean="0"/>
              <a:t>смотр-конкурс</a:t>
            </a:r>
            <a:br>
              <a:rPr lang="ru-RU" sz="3200" smtClean="0"/>
            </a:br>
            <a:r>
              <a:rPr lang="ru-RU" sz="3200" smtClean="0"/>
              <a:t>«Организация развивающей предметно- пространственной среды в групповых ячейках и на участке ДОО по речевой деятельности и ознакомлению дошкольников с художественной литературой, народным творчеством»</a:t>
            </a:r>
            <a:endParaRPr lang="ru-RU" sz="280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60648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подразделение МБОУ</a:t>
            </a:r>
          </a:p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«Изумрудновская основная общеобразовательная школа»- </a:t>
            </a:r>
          </a:p>
          <a:p>
            <a:pPr algn="ctr"/>
            <a:r>
              <a:rPr lang="ru-RU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Изумрудновский детский сад</a:t>
            </a:r>
          </a:p>
        </p:txBody>
      </p:sp>
    </p:spTree>
    <p:extLst>
      <p:ext uri="{BB962C8B-B14F-4D97-AF65-F5344CB8AC3E}">
        <p14:creationId xmlns:p14="http://schemas.microsoft.com/office/powerpoint/2010/main" val="705043719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defPPr/>
          </a:lstStyle>
          <a:p>
            <a:pPr algn="ctr"/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родителями в спортивных мероприятиях</a:t>
            </a:r>
            <a:b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«Мама, папа, я – спортивная семья»</a:t>
            </a:r>
            <a:b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арт, группа</a:t>
            </a:r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5373216"/>
            <a:ext cx="5256584" cy="1152128"/>
          </a:xfrm>
        </p:spPr>
        <p:txBody>
          <a:bodyPr/>
          <a:lstStyle>
            <a:defPPr/>
          </a:lstStyle>
          <a:p>
            <a:pPr/>
            <a:r>
              <a:rPr lang="ru-RU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«Наши дружные команды»</a:t>
            </a:r>
          </a:p>
          <a:p>
            <a:pPr/>
            <a:r>
              <a:rPr lang="ru-RU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Всей семьей мы развлекались, дружно спортом занимались!</a:t>
            </a:r>
            <a:endParaRPr lang="ru-RU" sz="18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372200" y="5445224"/>
            <a:ext cx="2529607" cy="654843"/>
          </a:xfrm>
        </p:spPr>
        <p:txBody>
          <a:bodyPr/>
          <a:lstStyle>
            <a:defPPr/>
          </a:lstStyle>
          <a:p>
            <a:pPr algn="r"/>
            <a:r>
              <a:rPr lang="ru-RU" b="0" smtClean="0">
                <a:solidFill>
                  <a:schemeClr val="tx1"/>
                </a:solidFill>
              </a:rPr>
              <a:t>19 марта – 15.30</a:t>
            </a:r>
            <a:endParaRPr lang="ru-RU" b="0">
              <a:solidFill>
                <a:schemeClr val="tx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86" y="1916833"/>
            <a:ext cx="3176115" cy="324036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916832"/>
            <a:ext cx="2561084" cy="3168352"/>
          </a:xfrm>
        </p:spPr>
      </p:pic>
    </p:spTree>
    <p:extLst>
      <p:ext uri="{BB962C8B-B14F-4D97-AF65-F5344CB8AC3E}">
        <p14:creationId xmlns:p14="http://schemas.microsoft.com/office/powerpoint/2010/main" val="3125549956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26976"/>
          </a:xfrm>
        </p:spPr>
        <p:txBody>
          <a:bodyPr>
            <a:normAutofit/>
          </a:bodyPr>
          <a:lstStyle>
            <a:defPPr/>
          </a:lstStyle>
          <a:p>
            <a:pPr algn="ctr"/>
            <a:r>
              <a:rPr lang="ru-RU" sz="270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Народное творчество</a:t>
            </a:r>
            <a:br>
              <a:rPr lang="ru-RU" sz="5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Март, </a:t>
            </a:r>
            <a:r>
              <a:rPr 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</a:t>
            </a:r>
            <a:endParaRPr lang="ru-RU" sz="220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5229200"/>
            <a:ext cx="4536504" cy="1296144"/>
          </a:xfrm>
        </p:spPr>
        <p:txBody>
          <a:bodyPr/>
          <a:lstStyle>
            <a:defPPr/>
          </a:lstStyle>
          <a:p>
            <a:pPr/>
            <a:r>
              <a:rPr lang="ru-RU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Веры: «Из чего раньше делали кукол?»</a:t>
            </a:r>
          </a:p>
          <a:p>
            <a:pPr/>
            <a:r>
              <a:rPr lang="ru-RU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решили изготовить </a:t>
            </a:r>
            <a:r>
              <a:rPr lang="ru-RU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куклу</a:t>
            </a:r>
            <a:r>
              <a:rPr lang="ru-RU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своими руками.</a:t>
            </a:r>
            <a:endParaRPr lang="ru-RU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76056" y="5733256"/>
            <a:ext cx="3537719" cy="654843"/>
          </a:xfrm>
        </p:spPr>
        <p:txBody>
          <a:bodyPr/>
          <a:lstStyle>
            <a:defPPr/>
          </a:lstStyle>
          <a:p>
            <a:pPr algn="r"/>
            <a:r>
              <a:rPr lang="ru-RU" b="0" smtClean="0">
                <a:solidFill>
                  <a:schemeClr val="tx1"/>
                </a:solidFill>
              </a:rPr>
              <a:t>21 марта- 10.40</a:t>
            </a:r>
            <a:endParaRPr lang="ru-RU" b="0">
              <a:solidFill>
                <a:schemeClr val="tx1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71600" y="1196754"/>
            <a:ext cx="3024336" cy="4032448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463" y="1676003"/>
            <a:ext cx="4041775" cy="3049141"/>
          </a:xfrm>
        </p:spPr>
      </p:pic>
    </p:spTree>
    <p:extLst>
      <p:ext uri="{BB962C8B-B14F-4D97-AF65-F5344CB8AC3E}">
        <p14:creationId xmlns:p14="http://schemas.microsoft.com/office/powerpoint/2010/main" val="714619323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22344"/>
          </a:xfrm>
        </p:spPr>
        <p:txBody>
          <a:bodyPr>
            <a:normAutofit/>
          </a:bodyPr>
          <a:lstStyle>
            <a:defPPr/>
          </a:lstStyle>
          <a:p>
            <a:pPr algn="ctr"/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Речевые игры</a:t>
            </a:r>
            <a:b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Апрель, группа</a:t>
            </a:r>
            <a:endParaRPr 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5229200"/>
            <a:ext cx="5184576" cy="1296144"/>
          </a:xfrm>
        </p:spPr>
        <p:txBody>
          <a:bodyPr/>
          <a:lstStyle>
            <a:defPPr/>
          </a:lstStyle>
          <a:p>
            <a:pPr/>
            <a:r>
              <a:rPr lang="ru-RU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Обыгрывание сюжетно- ролевой игры</a:t>
            </a:r>
          </a:p>
          <a:p>
            <a:pPr/>
            <a:r>
              <a:rPr lang="ru-RU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кола»</a:t>
            </a:r>
          </a:p>
          <a:p>
            <a:pPr/>
            <a:r>
              <a:rPr lang="ru-RU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брать на себя ведущие роли.</a:t>
            </a:r>
            <a:endParaRPr lang="ru-RU" sz="18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868144" y="5733256"/>
            <a:ext cx="2889647" cy="654843"/>
          </a:xfrm>
        </p:spPr>
        <p:txBody>
          <a:bodyPr/>
          <a:lstStyle>
            <a:defPPr/>
          </a:lstStyle>
          <a:p>
            <a:pPr algn="r"/>
            <a:r>
              <a:rPr lang="ru-RU" b="0" smtClean="0">
                <a:solidFill>
                  <a:schemeClr val="tx1"/>
                </a:solidFill>
              </a:rPr>
              <a:t>2 апреля- 10.40</a:t>
            </a:r>
            <a:endParaRPr lang="ru-RU" b="0">
              <a:solidFill>
                <a:schemeClr val="tx1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54" y="1196975"/>
            <a:ext cx="3398114" cy="4076463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362" y="1603772"/>
            <a:ext cx="4353851" cy="3265388"/>
          </a:xfrm>
        </p:spPr>
      </p:pic>
    </p:spTree>
    <p:extLst>
      <p:ext uri="{BB962C8B-B14F-4D97-AF65-F5344CB8AC3E}">
        <p14:creationId xmlns:p14="http://schemas.microsoft.com/office/powerpoint/2010/main" val="371262595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739" y="260648"/>
            <a:ext cx="8229600" cy="936104"/>
          </a:xfrm>
        </p:spPr>
        <p:txBody>
          <a:bodyPr>
            <a:normAutofit/>
          </a:bodyPr>
          <a:lstStyle>
            <a:defPPr/>
          </a:lstStyle>
          <a:p>
            <a:pPr algn="ctr"/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Мелкая моторика</a:t>
            </a:r>
            <a:b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Апрель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группа</a:t>
            </a:r>
            <a:endParaRPr 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5157192"/>
            <a:ext cx="5112568" cy="1368152"/>
          </a:xfrm>
        </p:spPr>
        <p:txBody>
          <a:bodyPr/>
          <a:lstStyle>
            <a:defPPr/>
          </a:lstStyle>
          <a:p>
            <a:pPr/>
            <a:r>
              <a:rPr lang="ru-RU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ребенка: - «Каки</a:t>
            </a:r>
            <a:r>
              <a:rPr lang="ru-RU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бывают животные?»</a:t>
            </a:r>
          </a:p>
          <a:p>
            <a:pPr/>
            <a:r>
              <a:rPr lang="ru-RU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классифицировали животных (домашние, дикие, животные юга и севера)</a:t>
            </a:r>
            <a:endParaRPr lang="ru-RU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300192" y="5301208"/>
            <a:ext cx="2385591" cy="654843"/>
          </a:xfrm>
        </p:spPr>
        <p:txBody>
          <a:bodyPr/>
          <a:lstStyle>
            <a:defPPr/>
          </a:lstStyle>
          <a:p>
            <a:pPr algn="r"/>
            <a:r>
              <a:rPr lang="ru-RU">
                <a:solidFill>
                  <a:schemeClr val="tx1"/>
                </a:solidFill>
              </a:rPr>
              <a:t>3</a:t>
            </a:r>
            <a:r>
              <a:rPr lang="ru-RU" smtClean="0">
                <a:solidFill>
                  <a:schemeClr val="tx1"/>
                </a:solidFill>
              </a:rPr>
              <a:t> апреля- 9.15</a:t>
            </a:r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1676599"/>
            <a:ext cx="4040187" cy="3030140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50" y="1268413"/>
            <a:ext cx="2452151" cy="3846512"/>
          </a:xfrm>
        </p:spPr>
      </p:pic>
    </p:spTree>
    <p:extLst>
      <p:ext uri="{BB962C8B-B14F-4D97-AF65-F5344CB8AC3E}">
        <p14:creationId xmlns:p14="http://schemas.microsoft.com/office/powerpoint/2010/main" val="850593239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260648"/>
            <a:ext cx="8229600" cy="1008112"/>
          </a:xfrm>
        </p:spPr>
        <p:txBody>
          <a:bodyPr>
            <a:normAutofit/>
          </a:bodyPr>
          <a:lstStyle>
            <a:defPPr/>
          </a:lstStyle>
          <a:p>
            <a:pPr algn="ctr"/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литературы</a:t>
            </a:r>
            <a:b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Апрель, группа</a:t>
            </a:r>
            <a:endParaRPr 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5517232"/>
            <a:ext cx="4752528" cy="1224136"/>
          </a:xfrm>
        </p:spPr>
        <p:txBody>
          <a:bodyPr/>
          <a:lstStyle>
            <a:defPPr/>
          </a:lstStyle>
          <a:p>
            <a:pPr/>
            <a:r>
              <a:rPr lang="ru-RU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Обыгрывание сказки «Муха- цокотуха»</a:t>
            </a:r>
          </a:p>
          <a:p>
            <a:pPr/>
            <a:r>
              <a:rPr lang="ru-RU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брали на себя роли сказочных персонажей.</a:t>
            </a:r>
            <a:endParaRPr lang="ru-RU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868144" y="5589240"/>
            <a:ext cx="2889647" cy="654843"/>
          </a:xfrm>
        </p:spPr>
        <p:txBody>
          <a:bodyPr/>
          <a:lstStyle>
            <a:defPPr/>
          </a:lstStyle>
          <a:p>
            <a:pPr algn="r"/>
            <a:r>
              <a:rPr lang="ru-RU" b="0" smtClean="0">
                <a:solidFill>
                  <a:schemeClr val="tx1"/>
                </a:solidFill>
              </a:rPr>
              <a:t>12 апреля- 15.25</a:t>
            </a:r>
            <a:endParaRPr lang="ru-RU" b="0">
              <a:solidFill>
                <a:schemeClr val="tx1"/>
              </a:solidFill>
            </a:endParaRPr>
          </a:p>
        </p:txBody>
      </p:sp>
      <p:pic>
        <p:nvPicPr>
          <p:cNvPr id="6146" name="Picture 2" descr="C:\Users\О\Desktop\1Пашкеева Л.В РМО\Читательская гоамотность\UuBh0Ed3D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3808" y="1321750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852936"/>
            <a:ext cx="3393133" cy="254485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140968"/>
            <a:ext cx="3023567" cy="2267675"/>
          </a:xfrm>
        </p:spPr>
      </p:pic>
    </p:spTree>
    <p:extLst>
      <p:ext uri="{BB962C8B-B14F-4D97-AF65-F5344CB8AC3E}">
        <p14:creationId xmlns:p14="http://schemas.microsoft.com/office/powerpoint/2010/main" val="2329348801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 txBox="1"/>
          <p:nvPr/>
        </p:nvSpPr>
        <p:spPr>
          <a:xfrm>
            <a:off x="467544" y="404664"/>
            <a:ext cx="8229600" cy="79435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Дыхательная гимнастика</a:t>
            </a:r>
            <a:br>
              <a:rPr lang="ru-RU" sz="27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Апрель, группа</a:t>
            </a:r>
            <a:endParaRPr lang="ru-RU" sz="2000"/>
          </a:p>
        </p:txBody>
      </p:sp>
      <p:sp>
        <p:nvSpPr>
          <p:cNvPr id="3" name="Текст 2"/>
          <p:cNvSpPr txBox="1"/>
          <p:nvPr/>
        </p:nvSpPr>
        <p:spPr>
          <a:xfrm>
            <a:off x="467544" y="5013176"/>
            <a:ext cx="4608512" cy="1440160"/>
          </a:xfrm>
          <a:prstGeom prst="rect">
            <a:avLst/>
          </a:prstGeom>
        </p:spPr>
        <p:txBody>
          <a:bodyPr/>
          <a:lstStyle>
            <a:defPPr/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Поступил вопрос от ребенка: «какие получаются звуки при ветре?»</a:t>
            </a:r>
          </a:p>
          <a:p>
            <a:pPr marL="0" indent="0">
              <a:buNone/>
            </a:pPr>
            <a:r>
              <a:rPr 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игровой ситуации «Как дует ветер?»</a:t>
            </a:r>
          </a:p>
          <a:p>
            <a:pPr marL="0" indent="0">
              <a:buNone/>
            </a:pPr>
            <a:endParaRPr lang="ru-RU" sz="180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 txBox="1"/>
          <p:nvPr/>
        </p:nvSpPr>
        <p:spPr>
          <a:xfrm>
            <a:off x="5323783" y="5449733"/>
            <a:ext cx="3465711" cy="654843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mtClean="0"/>
              <a:t>17 апрель- 9.15</a:t>
            </a:r>
            <a:endParaRPr lang="ru-RU"/>
          </a:p>
        </p:txBody>
      </p:sp>
      <p:pic>
        <p:nvPicPr>
          <p:cNvPr id="5" name="Picture 2" descr="C:\Users\О\Desktop\1Пашкеева Л.В РМО\Читательская гоамотность\IMG-20240522-WA00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611" y="1340768"/>
            <a:ext cx="3139184" cy="317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О\Desktop\1Пашкеева Л.В РМО\Читательская гоамотность\IMG-20240522-WA00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90848" y="1340768"/>
            <a:ext cx="2731579" cy="365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9025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Заголовок 1"/>
          <p:cNvSpPr txBox="1"/>
          <p:nvPr/>
        </p:nvSpPr>
        <p:spPr>
          <a:xfrm>
            <a:off x="467544" y="260648"/>
            <a:ext cx="8229600" cy="88235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Рассказывание сказки</a:t>
            </a:r>
            <a:b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Апрель, группа</a:t>
            </a:r>
            <a:endParaRPr 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2"/>
          <p:cNvSpPr txBox="1"/>
          <p:nvPr/>
        </p:nvSpPr>
        <p:spPr>
          <a:xfrm>
            <a:off x="467544" y="5229200"/>
            <a:ext cx="4040188" cy="1224136"/>
          </a:xfrm>
          <a:prstGeom prst="rect">
            <a:avLst/>
          </a:prstGeom>
        </p:spPr>
        <p:txBody>
          <a:bodyPr/>
          <a:lstStyle>
            <a:defPPr/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/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Инициатива детей брать на себя роль инсценировать сказку по ролям и исполнять народные потешки.</a:t>
            </a:r>
            <a:endParaRPr 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3"/>
          <p:cNvSpPr txBox="1"/>
          <p:nvPr/>
        </p:nvSpPr>
        <p:spPr>
          <a:xfrm>
            <a:off x="5364088" y="5301208"/>
            <a:ext cx="3033663" cy="654843"/>
          </a:xfrm>
          <a:prstGeom prst="rect">
            <a:avLst/>
          </a:prstGeom>
        </p:spPr>
        <p:txBody>
          <a:bodyPr/>
          <a:lstStyle>
            <a:defPPr/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mtClean="0"/>
              <a:t>24 апреля - 10.15</a:t>
            </a:r>
            <a:endParaRPr lang="ru-RU"/>
          </a:p>
        </p:txBody>
      </p:sp>
      <p:pic>
        <p:nvPicPr>
          <p:cNvPr id="9" name="Объект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1604367"/>
            <a:ext cx="4040187" cy="3030140"/>
          </a:xfrm>
          <a:prstGeom prst="rect">
            <a:avLst/>
          </a:prstGeom>
        </p:spPr>
      </p:pic>
      <p:pic>
        <p:nvPicPr>
          <p:cNvPr id="10" name="Объект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8" y="1676003"/>
            <a:ext cx="4041775" cy="303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06273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08112"/>
          </a:xfrm>
        </p:spPr>
        <p:txBody>
          <a:bodyPr>
            <a:normAutofit/>
          </a:bodyPr>
          <a:lstStyle>
            <a:defPPr/>
          </a:lstStyle>
          <a:p>
            <a:pPr algn="ctr"/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«День победы!»</a:t>
            </a:r>
            <a:b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Май, группа</a:t>
            </a:r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5301208"/>
            <a:ext cx="5328592" cy="1296144"/>
          </a:xfrm>
        </p:spPr>
        <p:txBody>
          <a:bodyPr/>
          <a:lstStyle>
            <a:defPPr/>
          </a:lstStyle>
          <a:p>
            <a:pPr/>
            <a:r>
              <a:rPr lang="ru-RU" sz="1800" b="0" smtClean="0">
                <a:solidFill>
                  <a:schemeClr val="tx1"/>
                </a:solidFill>
              </a:rPr>
              <a:t>«Никто не забыт- ничто не забыто!»</a:t>
            </a:r>
          </a:p>
          <a:p>
            <a:pPr/>
            <a:r>
              <a:rPr lang="ru-RU" sz="1800" b="0" smtClean="0">
                <a:solidFill>
                  <a:schemeClr val="tx1"/>
                </a:solidFill>
              </a:rPr>
              <a:t>Исполнение музыкальных произведений, стихов посвященных  9 мая</a:t>
            </a:r>
            <a:r>
              <a:rPr lang="ru-RU" b="0" smtClean="0">
                <a:solidFill>
                  <a:schemeClr val="tx1"/>
                </a:solidFill>
              </a:rPr>
              <a:t>.</a:t>
            </a:r>
            <a:endParaRPr lang="ru-RU" sz="1800" b="0" smtClean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804248" y="5517232"/>
            <a:ext cx="2025551" cy="654843"/>
          </a:xfrm>
        </p:spPr>
        <p:txBody>
          <a:bodyPr/>
          <a:lstStyle>
            <a:defPPr/>
          </a:lstStyle>
          <a:p>
            <a:pPr algn="r"/>
            <a:r>
              <a:rPr lang="ru-RU" smtClean="0">
                <a:solidFill>
                  <a:schemeClr val="tx1"/>
                </a:solidFill>
              </a:rPr>
              <a:t>7 мая</a:t>
            </a:r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32856"/>
            <a:ext cx="4040188" cy="3015767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132856"/>
            <a:ext cx="3825751" cy="3060601"/>
          </a:xfrm>
        </p:spPr>
      </p:pic>
    </p:spTree>
    <p:extLst>
      <p:ext uri="{BB962C8B-B14F-4D97-AF65-F5344CB8AC3E}">
        <p14:creationId xmlns:p14="http://schemas.microsoft.com/office/powerpoint/2010/main" val="4112258763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080120"/>
          </a:xfrm>
        </p:spPr>
        <p:txBody>
          <a:bodyPr>
            <a:normAutofit/>
          </a:bodyPr>
          <a:lstStyle>
            <a:defPPr/>
          </a:lstStyle>
          <a:p>
            <a:pPr algn="ctr"/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Народное творчество</a:t>
            </a:r>
            <a:b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Май, участок</a:t>
            </a:r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5301208"/>
            <a:ext cx="4968552" cy="1296144"/>
          </a:xfrm>
        </p:spPr>
        <p:txBody>
          <a:bodyPr/>
          <a:lstStyle>
            <a:defPPr/>
          </a:lstStyle>
          <a:p>
            <a:pPr/>
            <a:r>
              <a:rPr lang="ru-RU" sz="1800" b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игры: «Путешествие».</a:t>
            </a:r>
          </a:p>
          <a:p>
            <a:pPr/>
            <a:r>
              <a:rPr lang="ru-RU" sz="1800" b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хороводе мы пойдем частушки, потешки пропоём.</a:t>
            </a:r>
            <a:endParaRPr lang="ru-RU" sz="1800" b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28184" y="5877272"/>
            <a:ext cx="2601615" cy="654843"/>
          </a:xfrm>
        </p:spPr>
        <p:txBody>
          <a:bodyPr/>
          <a:lstStyle>
            <a:defPPr/>
          </a:lstStyle>
          <a:p>
            <a:pPr algn="r"/>
            <a:r>
              <a:rPr lang="ru-RU" smtClean="0">
                <a:solidFill>
                  <a:schemeClr val="tx1"/>
                </a:solidFill>
              </a:rPr>
              <a:t>22 мая- 11.05</a:t>
            </a:r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32856"/>
            <a:ext cx="4040188" cy="3030141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060848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3300096891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 txBox="1"/>
          <p:nvPr/>
        </p:nvSpPr>
        <p:spPr>
          <a:xfrm>
            <a:off x="443753" y="287229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воздухе</a:t>
            </a:r>
            <a:b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Январь, участок</a:t>
            </a:r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 txBox="1"/>
          <p:nvPr/>
        </p:nvSpPr>
        <p:spPr>
          <a:xfrm>
            <a:off x="443753" y="5524003"/>
            <a:ext cx="5627544" cy="980003"/>
          </a:xfrm>
          <a:prstGeom prst="rect">
            <a:avLst/>
          </a:prstGeom>
        </p:spPr>
        <p:txBody>
          <a:bodyPr/>
          <a:lstStyle>
            <a:defPPr/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новой подвижной игры «Дед Мороз»</a:t>
            </a:r>
            <a:endParaRPr lang="ru-RU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выбирали водящего по считалке и играли в неё соблюдая правила</a:t>
            </a:r>
            <a:endParaRPr lang="ru-RU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 txBox="1"/>
          <p:nvPr/>
        </p:nvSpPr>
        <p:spPr>
          <a:xfrm>
            <a:off x="5652120" y="5524003"/>
            <a:ext cx="3177679" cy="654843"/>
          </a:xfrm>
          <a:prstGeom prst="rect">
            <a:avLst/>
          </a:prstGeom>
        </p:spPr>
        <p:txBody>
          <a:bodyPr/>
          <a:lstStyle>
            <a:defPPr/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mtClean="0"/>
              <a:t>12 января- 11.40</a:t>
            </a:r>
            <a:endParaRPr lang="ru-RU"/>
          </a:p>
        </p:txBody>
      </p:sp>
      <p:pic>
        <p:nvPicPr>
          <p:cNvPr id="2050" name="Picture 2" descr="C:\Users\О\Desktop\1Пашкеева Л.В РМО\Читательская гоамотность\GridArt_20240111_1909082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18969" y="1028321"/>
            <a:ext cx="2952328" cy="417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О\Desktop\1Пашкеева Л.В РМО\Читательская гоамотность\Screenshot_20240522_105047_Brows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871" y="984287"/>
            <a:ext cx="2675965" cy="401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О\Desktop\1Пашкеева Л.В РМО\Читательская гоамотность\Screenshot_20240522_105143_Brows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2591" y="984287"/>
            <a:ext cx="2758502" cy="406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292885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 txBox="1"/>
          <p:nvPr/>
        </p:nvSpPr>
        <p:spPr>
          <a:xfrm>
            <a:off x="395536" y="332656"/>
            <a:ext cx="8229600" cy="864096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Мелкая моторика</a:t>
            </a:r>
            <a:b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Февраль, группа</a:t>
            </a:r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 txBox="1"/>
          <p:nvPr/>
        </p:nvSpPr>
        <p:spPr>
          <a:xfrm>
            <a:off x="539552" y="5756861"/>
            <a:ext cx="5105564" cy="1101139"/>
          </a:xfrm>
          <a:prstGeom prst="rect">
            <a:avLst/>
          </a:prstGeom>
        </p:spPr>
        <p:txBody>
          <a:bodyPr/>
          <a:lstStyle>
            <a:defPPr/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игры «Подбери пару»</a:t>
            </a:r>
          </a:p>
          <a:p>
            <a:pPr marL="0" indent="0">
              <a:buNone/>
            </a:pPr>
            <a:r>
              <a:rPr lang="ru-RU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поступлением вопроса от ребенка: «На что  похоже?»</a:t>
            </a:r>
            <a:endParaRPr lang="ru-RU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 txBox="1"/>
          <p:nvPr/>
        </p:nvSpPr>
        <p:spPr>
          <a:xfrm>
            <a:off x="5508103" y="5756861"/>
            <a:ext cx="3105671" cy="767291"/>
          </a:xfrm>
          <a:prstGeom prst="rect">
            <a:avLst/>
          </a:prstGeom>
        </p:spPr>
        <p:txBody>
          <a:bodyPr/>
          <a:lstStyle>
            <a:defPPr/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mtClean="0">
                <a:cs typeface="Times New Roman" panose="02020603050405020304" pitchFamily="18" charset="0"/>
              </a:rPr>
              <a:t>1 февраля- 10.35</a:t>
            </a:r>
            <a:endParaRPr lang="ru-RU"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О\Desktop\1Пашкеева Л.В РМО\Читательская гоамотность\IMG-20240522-WA00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1120842"/>
            <a:ext cx="3203848" cy="427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О\Desktop\1Пашкеева Л.В РМО\Читательская гоамотность\IMG-20240522-WA00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6056" y="1120842"/>
            <a:ext cx="3203848" cy="427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578720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>
            <a:defPPr/>
          </a:lstStyle>
          <a:p>
            <a:pPr algn="ctr"/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Дыхательная гимнастика</a:t>
            </a:r>
            <a:br>
              <a:rPr 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</a:t>
            </a:r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5620011"/>
            <a:ext cx="4752528" cy="1235416"/>
          </a:xfrm>
        </p:spPr>
        <p:txBody>
          <a:bodyPr/>
          <a:lstStyle>
            <a:defPPr/>
          </a:lstStyle>
          <a:p>
            <a:pPr/>
            <a:r>
              <a:rPr lang="ru-RU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«У кого больше?»</a:t>
            </a:r>
          </a:p>
          <a:p>
            <a:pPr/>
            <a:r>
              <a:rPr lang="ru-RU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решили по- соревноваться кто надует самый большой шарик?»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508104" y="5229200"/>
            <a:ext cx="3249687" cy="654843"/>
          </a:xfrm>
        </p:spPr>
        <p:txBody>
          <a:bodyPr>
            <a:normAutofit/>
          </a:bodyPr>
          <a:lstStyle>
            <a:defPPr/>
          </a:lstStyle>
          <a:p>
            <a:pPr algn="r"/>
            <a:r>
              <a:rPr lang="ru-RU" sz="2600" b="0" smtClean="0">
                <a:solidFill>
                  <a:schemeClr val="tx1"/>
                </a:solidFill>
              </a:rPr>
              <a:t>9 февраля- 10.15</a:t>
            </a:r>
            <a:endParaRPr lang="ru-RU" sz="2600" b="0">
              <a:solidFill>
                <a:schemeClr val="tx1"/>
              </a:solidFill>
            </a:endParaRPr>
          </a:p>
        </p:txBody>
      </p:sp>
      <p:pic>
        <p:nvPicPr>
          <p:cNvPr id="15" name="Объект 1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496" y="2120856"/>
            <a:ext cx="3936439" cy="2952328"/>
          </a:xfrm>
        </p:spPr>
      </p:pic>
      <p:pic>
        <p:nvPicPr>
          <p:cNvPr id="18" name="Объект 1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272" y="1628800"/>
            <a:ext cx="4608512" cy="3456384"/>
          </a:xfrm>
        </p:spPr>
      </p:pic>
    </p:spTree>
    <p:extLst>
      <p:ext uri="{BB962C8B-B14F-4D97-AF65-F5344CB8AC3E}">
        <p14:creationId xmlns:p14="http://schemas.microsoft.com/office/powerpoint/2010/main" val="1351715450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>
            <a:defPPr/>
          </a:lstStyle>
          <a:p>
            <a:pPr algn="ctr"/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Инсценировка сказки</a:t>
            </a:r>
            <a:b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Февраль, группа</a:t>
            </a:r>
            <a:endParaRPr 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5229200"/>
            <a:ext cx="5760640" cy="1235416"/>
          </a:xfrm>
        </p:spPr>
        <p:txBody>
          <a:bodyPr/>
          <a:lstStyle>
            <a:defPPr/>
          </a:lstStyle>
          <a:p>
            <a:pPr/>
            <a:r>
              <a:rPr lang="ru-RU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речевой деятельности через сюжетно- ролевую игру «Колобок»</a:t>
            </a:r>
          </a:p>
          <a:p>
            <a:pPr/>
            <a:r>
              <a:rPr lang="ru-RU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решили устроить для друзей театральное представление.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796136" y="5589240"/>
            <a:ext cx="2961655" cy="654843"/>
          </a:xfrm>
        </p:spPr>
        <p:txBody>
          <a:bodyPr>
            <a:normAutofit/>
          </a:bodyPr>
          <a:lstStyle>
            <a:defPPr/>
          </a:lstStyle>
          <a:p>
            <a:pPr algn="r"/>
            <a:r>
              <a:rPr lang="ru-RU" sz="2600" b="0" smtClean="0">
                <a:solidFill>
                  <a:schemeClr val="tx1"/>
                </a:solidFill>
              </a:rPr>
              <a:t>16 февраля- 15.40</a:t>
            </a:r>
            <a:endParaRPr lang="ru-RU" sz="2600" b="0">
              <a:solidFill>
                <a:schemeClr val="tx1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16832"/>
            <a:ext cx="4040188" cy="3030141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12711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32575478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 txBox="1"/>
          <p:nvPr/>
        </p:nvSpPr>
        <p:spPr>
          <a:xfrm>
            <a:off x="457200" y="404664"/>
            <a:ext cx="8229600" cy="100811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 «Крепка семья- сильна Россия»</a:t>
            </a:r>
            <a:br>
              <a:rPr lang="ru-RU" smtClean="0"/>
            </a:br>
            <a:r>
              <a:rPr 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Февраль, группа</a:t>
            </a:r>
            <a:endParaRPr lang="ru-R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 txBox="1"/>
          <p:nvPr/>
        </p:nvSpPr>
        <p:spPr>
          <a:xfrm>
            <a:off x="467544" y="5085184"/>
            <a:ext cx="4464496" cy="1451440"/>
          </a:xfrm>
          <a:prstGeom prst="rect">
            <a:avLst/>
          </a:prstGeom>
        </p:spPr>
        <p:txBody>
          <a:bodyPr/>
          <a:lstStyle>
            <a:defPPr/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 и стихи детей о семье и доме.</a:t>
            </a:r>
          </a:p>
          <a:p>
            <a:pPr marL="0" indent="0">
              <a:buNone/>
            </a:pPr>
            <a:r>
              <a:rPr lang="ru-RU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«Кем я стану, когда вырасту?»</a:t>
            </a:r>
          </a:p>
          <a:p>
            <a:pPr marL="0" indent="0">
              <a:buNone/>
            </a:pPr>
            <a:r>
              <a:rPr lang="ru-RU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Словесная игра «Моя семья»</a:t>
            </a:r>
          </a:p>
          <a:p>
            <a:pPr marL="0" indent="0">
              <a:buNone/>
            </a:pPr>
            <a:r>
              <a:rPr lang="ru-RU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«Всей семьей мы отдыхаем»</a:t>
            </a:r>
          </a:p>
        </p:txBody>
      </p:sp>
      <p:sp>
        <p:nvSpPr>
          <p:cNvPr id="4" name="Текст 3"/>
          <p:cNvSpPr txBox="1"/>
          <p:nvPr/>
        </p:nvSpPr>
        <p:spPr>
          <a:xfrm>
            <a:off x="6012160" y="5733256"/>
            <a:ext cx="2745631" cy="654843"/>
          </a:xfrm>
          <a:prstGeom prst="rect">
            <a:avLst/>
          </a:prstGeom>
        </p:spPr>
        <p:txBody>
          <a:bodyPr/>
          <a:lstStyle>
            <a:defPPr/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mtClean="0"/>
              <a:t>21 февраля- 10.55</a:t>
            </a:r>
            <a:endParaRPr lang="ru-RU"/>
          </a:p>
        </p:txBody>
      </p:sp>
      <p:pic>
        <p:nvPicPr>
          <p:cNvPr id="6" name="Объект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71" y="1628800"/>
            <a:ext cx="2088232" cy="3378455"/>
          </a:xfrm>
          <a:prstGeom prst="rect">
            <a:avLst/>
          </a:prstGeom>
        </p:spPr>
      </p:pic>
      <p:pic>
        <p:nvPicPr>
          <p:cNvPr id="1026" name="Picture 2" descr="C:\Users\О\Desktop\1Пашкеева Л.В РМО\bpA1GLJ6cZ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1863" y="1580742"/>
            <a:ext cx="2605928" cy="347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О\Desktop\1Пашкеева Л.В РМО\bvpLM3eVbg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9792" y="1628800"/>
            <a:ext cx="33123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074058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008112"/>
          </a:xfrm>
        </p:spPr>
        <p:txBody>
          <a:bodyPr>
            <a:normAutofit/>
          </a:bodyPr>
          <a:lstStyle>
            <a:defPPr/>
          </a:lstStyle>
          <a:p>
            <a:pPr algn="ctr"/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для мам</a:t>
            </a:r>
            <a:b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Март, группа</a:t>
            </a:r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539552" y="5373216"/>
            <a:ext cx="5616624" cy="1296144"/>
          </a:xfrm>
        </p:spPr>
        <p:txBody>
          <a:bodyPr/>
          <a:lstStyle>
            <a:defPPr/>
          </a:lstStyle>
          <a:p>
            <a:pPr/>
            <a:r>
              <a:rPr lang="ru-RU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доброй традиции дети каждый год готовят сюрприз для самого дорогого человека в мире!</a:t>
            </a:r>
          </a:p>
          <a:p>
            <a:pPr/>
            <a:r>
              <a:rPr lang="ru-RU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Стихи, песни, игры.</a:t>
            </a:r>
            <a:endParaRPr lang="ru-RU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half" idx="3"/>
          </p:nvPr>
        </p:nvSpPr>
        <p:spPr>
          <a:xfrm>
            <a:off x="5580112" y="5661248"/>
            <a:ext cx="3321695" cy="654843"/>
          </a:xfrm>
        </p:spPr>
        <p:txBody>
          <a:bodyPr>
            <a:normAutofit/>
          </a:bodyPr>
          <a:lstStyle>
            <a:defPPr/>
          </a:lstStyle>
          <a:p>
            <a:pPr algn="r"/>
            <a:r>
              <a:rPr lang="ru-RU" sz="2600" b="0" smtClean="0">
                <a:solidFill>
                  <a:schemeClr val="tx1"/>
                </a:solidFill>
              </a:rPr>
              <a:t>6 марта</a:t>
            </a:r>
            <a:endParaRPr lang="ru-RU" sz="2600" b="0">
              <a:solidFill>
                <a:schemeClr val="tx1"/>
              </a:solidFill>
            </a:endParaRPr>
          </a:p>
        </p:txBody>
      </p:sp>
      <p:pic>
        <p:nvPicPr>
          <p:cNvPr id="18" name="Объект 17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3846512" cy="3846512"/>
          </a:xfrm>
        </p:spPr>
      </p:pic>
      <p:pic>
        <p:nvPicPr>
          <p:cNvPr id="17" name="Объект 1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556792"/>
            <a:ext cx="3846512" cy="3846512"/>
          </a:xfrm>
        </p:spPr>
      </p:pic>
    </p:spTree>
    <p:extLst>
      <p:ext uri="{BB962C8B-B14F-4D97-AF65-F5344CB8AC3E}">
        <p14:creationId xmlns:p14="http://schemas.microsoft.com/office/powerpoint/2010/main" val="2406617008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82960"/>
          </a:xfrm>
        </p:spPr>
        <p:txBody>
          <a:bodyPr>
            <a:normAutofit/>
          </a:bodyPr>
          <a:lstStyle>
            <a:defPPr/>
          </a:lstStyle>
          <a:p>
            <a:pPr algn="ctr"/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Мелкая моторика</a:t>
            </a:r>
            <a:b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Март, 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</a:t>
            </a:r>
            <a:endParaRPr lang="ru-RU" sz="200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5085184"/>
            <a:ext cx="4464496" cy="1440160"/>
          </a:xfrm>
        </p:spPr>
        <p:txBody>
          <a:bodyPr/>
          <a:lstStyle>
            <a:defPPr/>
          </a:lstStyle>
          <a:p>
            <a:pPr/>
            <a:r>
              <a:rPr lang="ru-RU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игры через тактильные ощущения «На что это похоже»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652120" y="5445224"/>
            <a:ext cx="3249687" cy="654843"/>
          </a:xfrm>
        </p:spPr>
        <p:txBody>
          <a:bodyPr>
            <a:normAutofit/>
          </a:bodyPr>
          <a:lstStyle>
            <a:defPPr/>
          </a:lstStyle>
          <a:p>
            <a:pPr algn="r"/>
            <a:r>
              <a:rPr lang="ru-RU" sz="2600" b="0" smtClean="0">
                <a:solidFill>
                  <a:schemeClr val="tx1"/>
                </a:solidFill>
              </a:rPr>
              <a:t>12 марта- 9.15</a:t>
            </a:r>
            <a:endParaRPr lang="ru-RU" sz="2600" b="0">
              <a:solidFill>
                <a:schemeClr val="tx1"/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4040188" cy="3030141"/>
          </a:xfrm>
        </p:spPr>
      </p:pic>
      <p:pic>
        <p:nvPicPr>
          <p:cNvPr id="13" name="Объект 12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484784"/>
            <a:ext cx="2884884" cy="3846513"/>
          </a:xfrm>
        </p:spPr>
      </p:pic>
    </p:spTree>
    <p:extLst>
      <p:ext uri="{BB962C8B-B14F-4D97-AF65-F5344CB8AC3E}">
        <p14:creationId xmlns:p14="http://schemas.microsoft.com/office/powerpoint/2010/main" val="2170651092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854968"/>
          </a:xfrm>
        </p:spPr>
        <p:txBody>
          <a:bodyPr>
            <a:normAutofit/>
          </a:bodyPr>
          <a:lstStyle>
            <a:defPPr/>
          </a:lstStyle>
          <a:p>
            <a:pPr algn="ctr"/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Народные гулянья</a:t>
            </a:r>
            <a:b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март, участок</a:t>
            </a:r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5517232"/>
            <a:ext cx="5760640" cy="1152128"/>
          </a:xfrm>
        </p:spPr>
        <p:txBody>
          <a:bodyPr/>
          <a:lstStyle>
            <a:defPPr/>
          </a:lstStyle>
          <a:p>
            <a:pPr/>
            <a:r>
              <a:rPr lang="ru-RU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 мы проводим зиму и встречаем весну?»</a:t>
            </a:r>
          </a:p>
          <a:p>
            <a:pPr/>
            <a:r>
              <a:rPr lang="ru-RU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исполнили заклички, народные песни, хороводные игры.</a:t>
            </a:r>
            <a:endParaRPr lang="ru-RU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580112" y="5733256"/>
            <a:ext cx="3249687" cy="654843"/>
          </a:xfrm>
        </p:spPr>
        <p:txBody>
          <a:bodyPr>
            <a:normAutofit/>
          </a:bodyPr>
          <a:lstStyle>
            <a:defPPr/>
          </a:lstStyle>
          <a:p>
            <a:pPr algn="r"/>
            <a:r>
              <a:rPr lang="ru-RU" sz="2600" b="0" smtClean="0">
                <a:solidFill>
                  <a:schemeClr val="tx1"/>
                </a:solidFill>
              </a:rPr>
              <a:t>15 марта -11.05</a:t>
            </a:r>
            <a:endParaRPr lang="ru-RU" sz="2600" b="0">
              <a:solidFill>
                <a:schemeClr val="tx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94" y="1484313"/>
            <a:ext cx="2893899" cy="384651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8" y="1959398"/>
            <a:ext cx="4041775" cy="3040804"/>
          </a:xfrm>
        </p:spPr>
      </p:pic>
    </p:spTree>
    <p:extLst>
      <p:ext uri="{BB962C8B-B14F-4D97-AF65-F5344CB8AC3E}">
        <p14:creationId xmlns:p14="http://schemas.microsoft.com/office/powerpoint/2010/main" val="61424857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_rels/theme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r="http://schemas.openxmlformats.org/officeDocument/2006/relationships"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Arial"/>
        <a:cs typeface="Arial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Arial"/>
        <a:cs typeface="Arial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Template>Flow</Template>
  <Company/>
  <PresentationFormat>On-screen Show (4:3)</PresentationFormat>
  <Paragraphs>73</Paragraphs>
  <Slides>18</Slides>
  <Notes>1</Notes>
  <TotalTime>1567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baseType="lpstr" size="24">
      <vt:lpstr>Arial</vt:lpstr>
      <vt:lpstr>Calibri</vt:lpstr>
      <vt:lpstr>Constantia</vt:lpstr>
      <vt:lpstr>Wingdings 2</vt:lpstr>
      <vt:lpstr>Times New Roman</vt:lpstr>
      <vt:lpstr>Поток</vt:lpstr>
      <vt:lpstr>Муниципальный смотр-конкурс«Организация развивающей предметно- пространственной среды в групповых ячейках и на участке ДОО по речевой деятельности и ознакомлению дошкольников с художественной литературой, народным творчеством»</vt:lpstr>
      <vt:lpstr>PowerPoint Presentation</vt:lpstr>
      <vt:lpstr>PowerPoint Presentation</vt:lpstr>
      <vt:lpstr>Дыхательная гимнастикаФевраль, группа</vt:lpstr>
      <vt:lpstr>Инсценировка сказкиФевраль, группа</vt:lpstr>
      <vt:lpstr>PowerPoint Presentation</vt:lpstr>
      <vt:lpstr>Праздник для мамМарт, группа</vt:lpstr>
      <vt:lpstr>Мелкая моторикаМарт, группа</vt:lpstr>
      <vt:lpstr>Народные гуляньямарт, участок</vt:lpstr>
      <vt:lpstr>Взаимодействие с родителями в спортивных мероприятиях«Мама, папа, я – спортивная семья»Март, группа</vt:lpstr>
      <vt:lpstr>Народное творчествоМарт, группа</vt:lpstr>
      <vt:lpstr>Речевые игрыАпрель, группа</vt:lpstr>
      <vt:lpstr>Мелкая моторикаАпрель, группа</vt:lpstr>
      <vt:lpstr>Чтение художественной литературыАпрель, группа</vt:lpstr>
      <vt:lpstr>PowerPoint Presentation</vt:lpstr>
      <vt:lpstr>PowerPoint Presentation</vt:lpstr>
      <vt:lpstr>«День победы!»Май, группа</vt:lpstr>
      <vt:lpstr>Народное творчествоМай, участок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Читательская грамотность</dc:title>
  <dc:creator>О</dc:creator>
  <cp:lastModifiedBy>О</cp:lastModifiedBy>
  <cp:revision>90</cp:revision>
  <dcterms:created xsi:type="dcterms:W3CDTF">2023-12-05T08:37:11Z</dcterms:created>
  <dcterms:modified xsi:type="dcterms:W3CDTF">2024-05-26T12:36:19Z</dcterms:modified>
</cp:coreProperties>
</file>